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2" r:id="rId4"/>
    <p:sldId id="260" r:id="rId5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65" autoAdjust="0"/>
  </p:normalViewPr>
  <p:slideViewPr>
    <p:cSldViewPr>
      <p:cViewPr varScale="1">
        <p:scale>
          <a:sx n="142" d="100"/>
          <a:sy n="142" d="100"/>
        </p:scale>
        <p:origin x="-3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orient="horz" pos="3128"/>
        <p:guide pos="2122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07.04.16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07.04.16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3" tIns="46056" rIns="92113" bIns="46056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3" tIns="46056" rIns="92113" bIns="4605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064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203848" y="5373216"/>
            <a:ext cx="5616624" cy="504056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Triumph Street </a:t>
            </a:r>
            <a:r>
              <a:rPr lang="de-AT" b="1" dirty="0" err="1" smtClean="0"/>
              <a:t>Twin</a:t>
            </a:r>
            <a:r>
              <a:rPr lang="de-AT" b="1" dirty="0" smtClean="0"/>
              <a:t> Mod. 2016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</a:t>
            </a:r>
            <a:r>
              <a:rPr lang="de-AT" sz="1800" dirty="0" smtClean="0"/>
              <a:t>07/</a:t>
            </a:r>
            <a:r>
              <a:rPr lang="de-AT" sz="1800" dirty="0" smtClean="0"/>
              <a:t>2016</a:t>
            </a:r>
            <a:endParaRPr lang="de-AT" sz="1800" dirty="0"/>
          </a:p>
        </p:txBody>
      </p:sp>
      <p:pic>
        <p:nvPicPr>
          <p:cNvPr id="1026" name="Picture 2" descr="H:\MC Kundeninfos 2016\02_in Arbeit\Triumph Street Twin Mod. 2016\Triumph-Street-Twin-SDblack.jpg"/>
          <p:cNvPicPr>
            <a:picLocks noChangeAspect="1" noChangeArrowheads="1"/>
          </p:cNvPicPr>
          <p:nvPr/>
        </p:nvPicPr>
        <p:blipFill>
          <a:blip r:embed="rId2" cstate="print"/>
          <a:srcRect l="6111" t="2751" r="4455" b="3801"/>
          <a:stretch>
            <a:fillRect/>
          </a:stretch>
        </p:blipFill>
        <p:spPr bwMode="auto">
          <a:xfrm>
            <a:off x="1907704" y="1484784"/>
            <a:ext cx="471854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28596" y="5500702"/>
            <a:ext cx="2928958" cy="482396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pic>
        <p:nvPicPr>
          <p:cNvPr id="2050" name="Picture 2" descr="H:\MC Kundeninfos 2016\02_in Arbeit\Triumph Street Twin Mod. 2016\Triumph-Street-Twin-SDmatt.jpg"/>
          <p:cNvPicPr>
            <a:picLocks noChangeAspect="1" noChangeArrowheads="1"/>
          </p:cNvPicPr>
          <p:nvPr/>
        </p:nvPicPr>
        <p:blipFill>
          <a:blip r:embed="rId2" cstate="print"/>
          <a:srcRect l="6939" t="2751" r="5283" b="3801"/>
          <a:stretch>
            <a:fillRect/>
          </a:stretch>
        </p:blipFill>
        <p:spPr bwMode="auto">
          <a:xfrm>
            <a:off x="539552" y="1700808"/>
            <a:ext cx="4459642" cy="3744416"/>
          </a:xfrm>
          <a:prstGeom prst="rect">
            <a:avLst/>
          </a:prstGeom>
          <a:noFill/>
        </p:spPr>
      </p:pic>
      <p:pic>
        <p:nvPicPr>
          <p:cNvPr id="2051" name="Picture 3" descr="H:\MC Kundeninfos 2016\02_in Arbeit\Triumph Street Twin Mod. 2016\Triumph-Street-Twin-SDblack-detail.jpg"/>
          <p:cNvPicPr>
            <a:picLocks noChangeAspect="1" noChangeArrowheads="1"/>
          </p:cNvPicPr>
          <p:nvPr/>
        </p:nvPicPr>
        <p:blipFill>
          <a:blip r:embed="rId3" cstate="print"/>
          <a:srcRect t="28073" r="14563" b="16556"/>
          <a:stretch>
            <a:fillRect/>
          </a:stretch>
        </p:blipFill>
        <p:spPr bwMode="auto">
          <a:xfrm>
            <a:off x="5236994" y="1725406"/>
            <a:ext cx="3666600" cy="1584176"/>
          </a:xfrm>
          <a:prstGeom prst="rect">
            <a:avLst/>
          </a:prstGeom>
          <a:noFill/>
        </p:spPr>
      </p:pic>
      <p:pic>
        <p:nvPicPr>
          <p:cNvPr id="2052" name="Picture 4" descr="H:\MC Kundeninfos 2016\02_in Arbeit\Triumph Street Twin Mod. 2016\Triumph-Street-Twin-SDmatt-detail.jpg"/>
          <p:cNvPicPr>
            <a:picLocks noChangeAspect="1" noChangeArrowheads="1"/>
          </p:cNvPicPr>
          <p:nvPr/>
        </p:nvPicPr>
        <p:blipFill>
          <a:blip r:embed="rId4" cstate="print"/>
          <a:srcRect t="30529" r="14563" b="18630"/>
          <a:stretch>
            <a:fillRect/>
          </a:stretch>
        </p:blipFill>
        <p:spPr bwMode="auto">
          <a:xfrm>
            <a:off x="5236994" y="3453598"/>
            <a:ext cx="3656850" cy="1584176"/>
          </a:xfrm>
          <a:prstGeom prst="rect">
            <a:avLst/>
          </a:prstGeom>
          <a:noFill/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65698"/>
              </p:ext>
            </p:extLst>
          </p:nvPr>
        </p:nvGraphicFramePr>
        <p:xfrm>
          <a:off x="5514365" y="5065617"/>
          <a:ext cx="3389229" cy="975525"/>
        </p:xfrm>
        <a:graphic>
          <a:graphicData uri="http://schemas.openxmlformats.org/drawingml/2006/table">
            <a:tbl>
              <a:tblPr/>
              <a:tblGrid>
                <a:gridCol w="748534"/>
                <a:gridCol w="748534"/>
                <a:gridCol w="346807"/>
                <a:gridCol w="566875"/>
                <a:gridCol w="978479"/>
              </a:tblGrid>
              <a:tr h="19186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(kg)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latin typeface="Calibri"/>
                          <a:cs typeface="Calibri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 dirty="0">
                          <a:latin typeface="Calibri"/>
                          <a:cs typeface="Calibri"/>
                        </a:rPr>
                        <a:t>REMUS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600" b="0" i="0" u="none" strike="noStrike" dirty="0" smtClean="0">
                          <a:latin typeface="Calibri"/>
                          <a:cs typeface="Calibri"/>
                        </a:rPr>
                        <a:t>Außenmantel 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lang="de-AT" sz="600" b="0" i="0" u="none" strike="noStrike" dirty="0" err="1" smtClean="0">
                          <a:latin typeface="Calibri"/>
                          <a:cs typeface="Calibri"/>
                        </a:rPr>
                        <a:t>sleeve</a:t>
                      </a:r>
                      <a:endParaRPr lang="de-AT" sz="6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600" b="1" i="0" u="none" strike="noStrike" dirty="0" smtClean="0">
                          <a:latin typeface="Calibri"/>
                          <a:cs typeface="Calibri"/>
                        </a:rPr>
                        <a:t>Edelstahl</a:t>
                      </a:r>
                      <a:r>
                        <a:rPr lang="de-AT" sz="600" b="1" i="0" u="none" strike="noStrike" baseline="0" dirty="0" smtClean="0">
                          <a:latin typeface="Calibri"/>
                          <a:cs typeface="Calibri"/>
                        </a:rPr>
                        <a:t> /</a:t>
                      </a:r>
                      <a:r>
                        <a:rPr lang="de-AT" sz="600" b="1" i="0" u="none" strike="noStrike" dirty="0" smtClean="0">
                          <a:latin typeface="Calibri"/>
                          <a:cs typeface="Calibri"/>
                        </a:rPr>
                        <a:t/>
                      </a:r>
                      <a:br>
                        <a:rPr lang="de-AT" sz="600" b="1" i="0" u="none" strike="noStrike" dirty="0" smtClean="0"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 dirty="0" err="1" smtClean="0"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600" b="1" i="0" u="none" strike="noStrike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1" i="0" u="none" strike="noStrike" dirty="0" err="1" smtClean="0">
                          <a:latin typeface="Calibri"/>
                          <a:cs typeface="Calibri"/>
                        </a:rPr>
                        <a:t>steel</a:t>
                      </a:r>
                      <a:endParaRPr lang="de-AT" sz="600" b="1" i="0" u="none" strike="noStrike" dirty="0" smtClean="0"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600" b="0" i="0" u="none" strike="noStrike" dirty="0" smtClean="0">
                          <a:latin typeface="Calibri"/>
                          <a:cs typeface="Calibri"/>
                        </a:rPr>
                        <a:t>Schalldämpfer links und rechts / </a:t>
                      </a:r>
                    </a:p>
                    <a:p>
                      <a:pPr algn="ctr" fontAlgn="b"/>
                      <a:r>
                        <a:rPr lang="de-AT" sz="600" b="0" i="0" u="none" strike="noStrike" dirty="0" err="1" smtClean="0">
                          <a:latin typeface="Calibri"/>
                          <a:cs typeface="Calibri"/>
                        </a:rPr>
                        <a:t>silencer</a:t>
                      </a:r>
                      <a:r>
                        <a:rPr lang="de-AT" sz="600" b="0" i="0" u="none" strike="noStrike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latin typeface="Calibri"/>
                          <a:cs typeface="Calibri"/>
                        </a:rPr>
                        <a:t>left</a:t>
                      </a:r>
                      <a:r>
                        <a:rPr lang="de-AT" sz="600" b="0" i="0" u="none" strike="noStrike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600" b="0" i="0" u="none" strike="noStrike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latin typeface="Calibri"/>
                          <a:cs typeface="Calibri"/>
                        </a:rPr>
                        <a:t>right</a:t>
                      </a:r>
                      <a:endParaRPr lang="de-AT" sz="6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latin typeface="Calibri"/>
                          <a:cs typeface="Calibri"/>
                        </a:rPr>
                        <a:t>5,80</a:t>
                      </a:r>
                      <a:endParaRPr lang="de-AT" sz="600" b="1" i="0" u="none" strike="noStrike" dirty="0"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3,90</a:t>
                      </a:r>
                      <a:endParaRPr lang="de-AT" sz="600" b="1" i="0" u="none" strike="noStrike" dirty="0"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915816" y="5877272"/>
            <a:ext cx="6120408" cy="432246"/>
          </a:xfrm>
        </p:spPr>
        <p:txBody>
          <a:bodyPr/>
          <a:lstStyle/>
          <a:p>
            <a:pPr algn="r"/>
            <a:r>
              <a:rPr lang="de-AT" dirty="0" smtClean="0"/>
              <a:t>Technische Änderungen und Irrtümer bleiben vorbehalten. </a:t>
            </a:r>
            <a:r>
              <a:rPr lang="de-AT" dirty="0" err="1" smtClean="0"/>
              <a:t>Subject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pic>
        <p:nvPicPr>
          <p:cNvPr id="3074" name="Picture 2" descr="H:\MC Kundeninfos 2016\02_in Arbeit\Triumph Street Twin Mod. 2016\LD_Triumph_Street_Twin_Mod.jpg"/>
          <p:cNvPicPr>
            <a:picLocks noChangeAspect="1" noChangeArrowheads="1"/>
          </p:cNvPicPr>
          <p:nvPr/>
        </p:nvPicPr>
        <p:blipFill>
          <a:blip r:embed="rId3" cstate="print"/>
          <a:srcRect l="4326" t="9910" r="5901" b="8797"/>
          <a:stretch>
            <a:fillRect/>
          </a:stretch>
        </p:blipFill>
        <p:spPr bwMode="auto">
          <a:xfrm>
            <a:off x="1259632" y="1628800"/>
            <a:ext cx="6522150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986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166449743"/>
              </p:ext>
            </p:extLst>
          </p:nvPr>
        </p:nvGraphicFramePr>
        <p:xfrm>
          <a:off x="179512" y="1916832"/>
          <a:ext cx="8856660" cy="1178233"/>
        </p:xfrm>
        <a:graphic>
          <a:graphicData uri="http://schemas.openxmlformats.org/drawingml/2006/table">
            <a:tbl>
              <a:tblPr/>
              <a:tblGrid>
                <a:gridCol w="952773"/>
                <a:gridCol w="267967"/>
                <a:gridCol w="293161"/>
                <a:gridCol w="1529933"/>
                <a:gridCol w="1504739"/>
                <a:gridCol w="295451"/>
                <a:gridCol w="311483"/>
                <a:gridCol w="605256"/>
                <a:gridCol w="720080"/>
                <a:gridCol w="792088"/>
                <a:gridCol w="876021"/>
                <a:gridCol w="707708"/>
              </a:tblGrid>
              <a:tr h="228812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Bj.</a:t>
                      </a:r>
                      <a:b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Ømm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Typ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Schalldämpfer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Mantel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sleeve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7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muffler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0801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Street Twin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16-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Tapered Schalldämpfer links/rechts Ø 76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Tapered muffler left/right Ø 76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CUSTOM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007102 916016LR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580,00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1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40.5 kW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CUSTOM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007702 916016LR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640,00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07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Preise 2016 in Euro exkl. MwSt. / Prices 2016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</Words>
  <Application>Microsoft Macintosh PowerPoint</Application>
  <PresentationFormat>Bildschirmpräsentation (4:3)</PresentationFormat>
  <Paragraphs>66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92</cp:revision>
  <cp:lastPrinted>2016-01-19T09:14:23Z</cp:lastPrinted>
  <dcterms:created xsi:type="dcterms:W3CDTF">2014-04-07T11:02:28Z</dcterms:created>
  <dcterms:modified xsi:type="dcterms:W3CDTF">2016-04-07T07:36:13Z</dcterms:modified>
</cp:coreProperties>
</file>