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62" r:id="rId4"/>
    <p:sldId id="259" r:id="rId5"/>
    <p:sldId id="260" r:id="rId6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  <p15:guide id="3" orient="horz" pos="3128" userDrawn="1">
          <p15:clr>
            <a:srgbClr val="A4A3A4"/>
          </p15:clr>
        </p15:guide>
        <p15:guide id="4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4541" autoAdjust="0"/>
  </p:normalViewPr>
  <p:slideViewPr>
    <p:cSldViewPr>
      <p:cViewPr>
        <p:scale>
          <a:sx n="120" d="100"/>
          <a:sy n="120" d="100"/>
        </p:scale>
        <p:origin x="158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12"/>
          </a:xfrm>
          <a:prstGeom prst="rect">
            <a:avLst/>
          </a:prstGeom>
        </p:spPr>
        <p:txBody>
          <a:bodyPr vert="horz" lIns="92099" tIns="46049" rIns="92099" bIns="4604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099" tIns="46049" rIns="92099" bIns="46049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17.10.17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0"/>
            <a:ext cx="2945660" cy="496412"/>
          </a:xfrm>
          <a:prstGeom prst="rect">
            <a:avLst/>
          </a:prstGeom>
        </p:spPr>
        <p:txBody>
          <a:bodyPr vert="horz" lIns="92099" tIns="46049" rIns="92099" bIns="46049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099" tIns="46049" rIns="92099" bIns="46049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12"/>
          </a:xfrm>
          <a:prstGeom prst="rect">
            <a:avLst/>
          </a:prstGeom>
        </p:spPr>
        <p:txBody>
          <a:bodyPr vert="horz" lIns="92099" tIns="46049" rIns="92099" bIns="46049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099" tIns="46049" rIns="92099" bIns="46049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17.10.17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9" tIns="46049" rIns="92099" bIns="46049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2099" tIns="46049" rIns="92099" bIns="46049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60" cy="496412"/>
          </a:xfrm>
          <a:prstGeom prst="rect">
            <a:avLst/>
          </a:prstGeom>
        </p:spPr>
        <p:txBody>
          <a:bodyPr vert="horz" lIns="92099" tIns="46049" rIns="92099" bIns="46049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099" tIns="46049" rIns="92099" bIns="46049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064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27584" y="5517232"/>
            <a:ext cx="7920880" cy="50405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Triumph </a:t>
            </a:r>
            <a:r>
              <a:rPr lang="de-AT" b="1" dirty="0" err="1" smtClean="0"/>
              <a:t>Bonneville</a:t>
            </a:r>
            <a:r>
              <a:rPr lang="de-AT" b="1" dirty="0" smtClean="0"/>
              <a:t> </a:t>
            </a:r>
            <a:r>
              <a:rPr lang="de-AT" b="1" dirty="0" err="1" smtClean="0"/>
              <a:t>Bobber</a:t>
            </a:r>
            <a:r>
              <a:rPr lang="de-AT" b="1" dirty="0" smtClean="0"/>
              <a:t> Mod. 2017 Euro 4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6228184" y="1340768"/>
            <a:ext cx="2665660" cy="360040"/>
          </a:xfrm>
        </p:spPr>
        <p:txBody>
          <a:bodyPr/>
          <a:lstStyle/>
          <a:p>
            <a:pPr algn="r">
              <a:buNone/>
            </a:pPr>
            <a:r>
              <a:rPr lang="de-AT" sz="1800" dirty="0" smtClean="0"/>
              <a:t>BIKE INFO </a:t>
            </a:r>
            <a:r>
              <a:rPr lang="de-AT" sz="1800" dirty="0" smtClean="0"/>
              <a:t>31 </a:t>
            </a:r>
            <a:r>
              <a:rPr lang="de-AT" sz="1800" dirty="0" smtClean="0"/>
              <a:t>/ 2017</a:t>
            </a:r>
            <a:endParaRPr lang="de-AT" sz="1800" dirty="0"/>
          </a:p>
        </p:txBody>
      </p:sp>
      <p:sp>
        <p:nvSpPr>
          <p:cNvPr id="5" name="Parallelogramm 4"/>
          <p:cNvSpPr/>
          <p:nvPr/>
        </p:nvSpPr>
        <p:spPr>
          <a:xfrm>
            <a:off x="-510302" y="1556792"/>
            <a:ext cx="2996643" cy="1728192"/>
          </a:xfrm>
          <a:prstGeom prst="parallelogram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114300" dist="50800" dir="5400000" algn="ctr" rotWithShape="0">
              <a:srgbClr val="000000">
                <a:alpha val="3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-249963" y="1579466"/>
            <a:ext cx="2627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dirty="0" smtClean="0">
                <a:solidFill>
                  <a:schemeClr val="bg1"/>
                </a:solidFill>
              </a:rPr>
              <a:t>+ </a:t>
            </a:r>
            <a:r>
              <a:rPr lang="de-AT" sz="3600" b="1" dirty="0" smtClean="0">
                <a:solidFill>
                  <a:schemeClr val="bg1"/>
                </a:solidFill>
              </a:rPr>
              <a:t>1,1 </a:t>
            </a:r>
            <a:r>
              <a:rPr lang="de-AT" sz="3600" b="1" dirty="0" smtClean="0">
                <a:solidFill>
                  <a:schemeClr val="bg1"/>
                </a:solidFill>
              </a:rPr>
              <a:t>PS</a:t>
            </a:r>
            <a:endParaRPr lang="de-AT" b="1" dirty="0">
              <a:solidFill>
                <a:schemeClr val="bg1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-249962" y="2060848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+ </a:t>
            </a:r>
            <a:r>
              <a:rPr lang="de-AT" sz="3600" b="1" spc="-150" dirty="0" smtClean="0">
                <a:solidFill>
                  <a:schemeClr val="bg1"/>
                </a:solidFill>
              </a:rPr>
              <a:t>1,5 </a:t>
            </a:r>
            <a:r>
              <a:rPr lang="de-AT" sz="3600" b="1" spc="-150" dirty="0" err="1" smtClean="0">
                <a:solidFill>
                  <a:schemeClr val="bg1"/>
                </a:solidFill>
              </a:rPr>
              <a:t>Nm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-252536" y="2566645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3600" b="1" spc="-150" dirty="0" smtClean="0">
                <a:solidFill>
                  <a:schemeClr val="bg1"/>
                </a:solidFill>
              </a:rPr>
              <a:t>- </a:t>
            </a:r>
            <a:r>
              <a:rPr lang="de-AT" sz="3600" b="1" spc="-150" dirty="0" smtClean="0">
                <a:solidFill>
                  <a:schemeClr val="bg1"/>
                </a:solidFill>
              </a:rPr>
              <a:t>0,8 </a:t>
            </a:r>
            <a:r>
              <a:rPr lang="de-AT" sz="3600" b="1" spc="-150" dirty="0" smtClean="0">
                <a:solidFill>
                  <a:schemeClr val="bg1"/>
                </a:solidFill>
              </a:rPr>
              <a:t>kg</a:t>
            </a:r>
            <a:endParaRPr lang="de-AT" sz="3600" b="1" spc="-150" dirty="0">
              <a:solidFill>
                <a:schemeClr val="bg1"/>
              </a:solidFill>
            </a:endParaRPr>
          </a:p>
        </p:txBody>
      </p:sp>
      <p:pic>
        <p:nvPicPr>
          <p:cNvPr id="12" name="Bild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t="2524" r="25588" b="7903"/>
          <a:stretch/>
        </p:blipFill>
        <p:spPr>
          <a:xfrm>
            <a:off x="2684040" y="1556792"/>
            <a:ext cx="4192216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414" r="28737" b="9413"/>
          <a:stretch/>
        </p:blipFill>
        <p:spPr>
          <a:xfrm>
            <a:off x="917579" y="1453901"/>
            <a:ext cx="3343251" cy="3343251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619672" y="5933085"/>
            <a:ext cx="5905500" cy="288925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102223"/>
              </p:ext>
            </p:extLst>
          </p:nvPr>
        </p:nvGraphicFramePr>
        <p:xfrm>
          <a:off x="1046155" y="4797152"/>
          <a:ext cx="3086101" cy="1112520"/>
        </p:xfrm>
        <a:graphic>
          <a:graphicData uri="http://schemas.openxmlformats.org/drawingml/2006/table">
            <a:tbl>
              <a:tblPr/>
              <a:tblGrid>
                <a:gridCol w="727522"/>
                <a:gridCol w="469369"/>
                <a:gridCol w="434166"/>
                <a:gridCol w="727522"/>
                <a:gridCol w="727522"/>
              </a:tblGrid>
              <a:tr h="16764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 (kg)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stock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REMUS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52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+mj-lt"/>
                        </a:rPr>
                        <a:t>Außenmantel / </a:t>
                      </a:r>
                      <a:r>
                        <a:rPr lang="de-AT" sz="800" b="0" i="0" u="none" strike="noStrike" dirty="0" err="1">
                          <a:effectLst/>
                          <a:latin typeface="+mj-lt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Edelstahl</a:t>
                      </a:r>
                    </a:p>
                    <a:p>
                      <a:pPr algn="ctr" rtl="0" fontAlgn="b"/>
                      <a:r>
                        <a:rPr lang="de-AT" sz="800" b="1" i="0" u="none" strike="noStrike" dirty="0" err="1">
                          <a:effectLst/>
                          <a:latin typeface="+mj-lt"/>
                        </a:rPr>
                        <a:t>stainless</a:t>
                      </a:r>
                      <a:r>
                        <a:rPr lang="de-AT" sz="800" b="1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800" b="1" i="0" u="none" strike="noStrike" dirty="0" err="1">
                          <a:effectLst/>
                          <a:latin typeface="+mj-lt"/>
                        </a:rPr>
                        <a:t>steel</a:t>
                      </a:r>
                      <a:endParaRPr lang="de-AT" sz="8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971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Schalldämpfer links&amp; rechts </a:t>
                      </a:r>
                      <a:br>
                        <a:rPr lang="de-AT" sz="800" b="0" i="0" u="none" strike="noStrike">
                          <a:effectLst/>
                          <a:latin typeface="+mj-lt"/>
                        </a:rPr>
                      </a:br>
                      <a:r>
                        <a:rPr lang="de-AT" sz="800" b="0" i="0" u="none" strike="noStrike">
                          <a:effectLst/>
                          <a:latin typeface="+mj-lt"/>
                        </a:rPr>
                        <a:t>silencer left &amp; right</a:t>
                      </a:r>
                    </a:p>
                  </a:txBody>
                  <a:tcPr marL="45720" marR="4572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effectLst/>
                          <a:latin typeface="+mj-lt"/>
                        </a:rPr>
                        <a:t>5,70</a:t>
                      </a:r>
                      <a:endParaRPr lang="de-AT" sz="8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4,90</a:t>
                      </a:r>
                      <a:endParaRPr lang="de-AT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26838"/>
            <a:ext cx="3548190" cy="1996448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15184"/>
            <a:ext cx="3548190" cy="1996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2915816" y="5877272"/>
            <a:ext cx="6120408" cy="432246"/>
          </a:xfrm>
        </p:spPr>
        <p:txBody>
          <a:bodyPr/>
          <a:lstStyle/>
          <a:p>
            <a:pPr algn="r"/>
            <a:r>
              <a:rPr lang="de-AT" sz="900" dirty="0" smtClean="0"/>
              <a:t>Technische Änderungen und Irrtümer bleiben vorbehalten. </a:t>
            </a:r>
            <a:r>
              <a:rPr lang="de-AT" sz="900" dirty="0" err="1" smtClean="0"/>
              <a:t>Subject</a:t>
            </a:r>
            <a:r>
              <a:rPr lang="de-AT" sz="900" dirty="0" smtClean="0"/>
              <a:t> </a:t>
            </a:r>
            <a:r>
              <a:rPr lang="de-AT" sz="900" dirty="0" err="1" smtClean="0"/>
              <a:t>to</a:t>
            </a:r>
            <a:r>
              <a:rPr lang="de-AT" sz="900" dirty="0" smtClean="0"/>
              <a:t> </a:t>
            </a:r>
            <a:r>
              <a:rPr lang="de-AT" sz="900" dirty="0" err="1" smtClean="0"/>
              <a:t>technical</a:t>
            </a:r>
            <a:r>
              <a:rPr lang="de-AT" sz="900" dirty="0" smtClean="0"/>
              <a:t> </a:t>
            </a:r>
            <a:r>
              <a:rPr lang="de-AT" sz="900" dirty="0" err="1" smtClean="0"/>
              <a:t>alterations</a:t>
            </a:r>
            <a:r>
              <a:rPr lang="de-AT" sz="900" dirty="0" smtClean="0"/>
              <a:t> </a:t>
            </a:r>
            <a:r>
              <a:rPr lang="de-AT" sz="900" dirty="0" err="1" smtClean="0"/>
              <a:t>and</a:t>
            </a:r>
            <a:r>
              <a:rPr lang="de-AT" sz="900" dirty="0" smtClean="0"/>
              <a:t> </a:t>
            </a:r>
            <a:r>
              <a:rPr lang="de-AT" sz="900" dirty="0" err="1" smtClean="0"/>
              <a:t>errors</a:t>
            </a:r>
            <a:r>
              <a:rPr lang="de-AT" sz="900" dirty="0" smtClean="0"/>
              <a:t>.</a:t>
            </a:r>
            <a:endParaRPr lang="de-AT" sz="9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5220072" y="1240824"/>
            <a:ext cx="36737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5" name="Bild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8" b="8737"/>
          <a:stretch/>
        </p:blipFill>
        <p:spPr>
          <a:xfrm>
            <a:off x="715493" y="1628800"/>
            <a:ext cx="8032971" cy="42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5" name="Tabellenplatzhalter 4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031380240"/>
              </p:ext>
            </p:extLst>
          </p:nvPr>
        </p:nvGraphicFramePr>
        <p:xfrm>
          <a:off x="179512" y="1916832"/>
          <a:ext cx="8856662" cy="1403735"/>
        </p:xfrm>
        <a:graphic>
          <a:graphicData uri="http://schemas.openxmlformats.org/drawingml/2006/table">
            <a:tbl>
              <a:tblPr/>
              <a:tblGrid>
                <a:gridCol w="1228269"/>
                <a:gridCol w="346916"/>
                <a:gridCol w="286908"/>
                <a:gridCol w="1565808"/>
                <a:gridCol w="1247021"/>
                <a:gridCol w="581318"/>
                <a:gridCol w="768840"/>
                <a:gridCol w="946986"/>
                <a:gridCol w="937610"/>
                <a:gridCol w="946986"/>
              </a:tblGrid>
              <a:tr h="230255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ARTIKELNUMMERN IM DETAIL / PART NUMBERS IN DETAIL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23277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Bj.</a:t>
                      </a:r>
                      <a:br>
                        <a:rPr lang="de-AT" sz="600" b="1" i="0" u="none" strike="noStrike">
                          <a:effectLst/>
                          <a:latin typeface="+mj-lt"/>
                        </a:rPr>
                      </a:br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year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Ømm</a:t>
                      </a:r>
                      <a:endParaRPr lang="de-AT" sz="6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description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Typ</a:t>
                      </a:r>
                      <a:br>
                        <a:rPr lang="de-AT" sz="600" b="1" i="0" u="none" strike="noStrike">
                          <a:effectLst/>
                          <a:latin typeface="+mj-lt"/>
                        </a:rPr>
                      </a:br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Mantel</a:t>
                      </a:r>
                      <a:br>
                        <a:rPr lang="de-AT" sz="600" b="1" i="0" u="none" strike="noStrike">
                          <a:effectLst/>
                          <a:latin typeface="+mj-lt"/>
                        </a:rPr>
                      </a:br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sleeve</a:t>
                      </a:r>
                      <a:br>
                        <a:rPr lang="de-AT" sz="600" b="1" i="0" u="none" strike="noStrike">
                          <a:effectLst/>
                          <a:latin typeface="+mj-lt"/>
                        </a:rPr>
                      </a:br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version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+mj-lt"/>
                        </a:rPr>
                      </a:br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part number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 dirty="0">
                          <a:effectLst/>
                          <a:latin typeface="+mj-lt"/>
                        </a:rPr>
                        <a:t>EUR </a:t>
                      </a:r>
                      <a:r>
                        <a:rPr lang="fr-FR" sz="600" b="1" i="0" u="none" strike="noStrike" dirty="0" err="1">
                          <a:effectLst/>
                          <a:latin typeface="+mj-lt"/>
                        </a:rPr>
                        <a:t>exkl</a:t>
                      </a:r>
                      <a:r>
                        <a:rPr lang="fr-FR" sz="600" b="1" i="0" u="none" strike="noStrike" dirty="0">
                          <a:effectLst/>
                          <a:latin typeface="+mj-lt"/>
                        </a:rPr>
                        <a:t>. </a:t>
                      </a:r>
                      <a:r>
                        <a:rPr lang="fr-FR" sz="600" b="1" i="0" u="none" strike="noStrike" dirty="0" err="1">
                          <a:effectLst/>
                          <a:latin typeface="+mj-lt"/>
                        </a:rPr>
                        <a:t>MwSt</a:t>
                      </a:r>
                      <a:r>
                        <a:rPr lang="fr-FR" sz="600" b="1" i="0" u="none" strike="noStrike" dirty="0">
                          <a:effectLst/>
                          <a:latin typeface="+mj-lt"/>
                        </a:rPr>
                        <a:t>.</a:t>
                      </a:r>
                      <a:br>
                        <a:rPr lang="fr-FR" sz="600" b="1" i="0" u="none" strike="noStrike" dirty="0">
                          <a:effectLst/>
                          <a:latin typeface="+mj-lt"/>
                        </a:rPr>
                      </a:br>
                      <a:r>
                        <a:rPr lang="fr-FR" sz="600" b="1" i="0" u="none" strike="noStrike" dirty="0">
                          <a:effectLst/>
                          <a:latin typeface="+mj-lt"/>
                        </a:rPr>
                        <a:t>EUR </a:t>
                      </a:r>
                      <a:r>
                        <a:rPr lang="fr-FR" sz="600" b="1" i="0" u="none" strike="noStrike" dirty="0" err="1">
                          <a:effectLst/>
                          <a:latin typeface="+mj-lt"/>
                        </a:rPr>
                        <a:t>excl</a:t>
                      </a:r>
                      <a:r>
                        <a:rPr lang="fr-FR" sz="600" b="1" i="0" u="none" strike="noStrike" dirty="0">
                          <a:effectLst/>
                          <a:latin typeface="+mj-lt"/>
                        </a:rPr>
                        <a:t>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45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Bonneville Bobber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+mj-lt"/>
                        </a:rPr>
                        <a:t>Slash Cut </a:t>
                      </a:r>
                      <a:r>
                        <a:rPr lang="en-US" sz="600" b="0" i="0" u="none" strike="noStrike" dirty="0" err="1">
                          <a:effectLst/>
                          <a:latin typeface="+mj-lt"/>
                        </a:rPr>
                        <a:t>Schalldämpfer</a:t>
                      </a:r>
                      <a:r>
                        <a:rPr lang="en-US" sz="600" b="0" i="0" u="none" strike="noStrike" dirty="0">
                          <a:effectLst/>
                          <a:latin typeface="+mj-lt"/>
                        </a:rPr>
                        <a:t> links </a:t>
                      </a:r>
                      <a:r>
                        <a:rPr lang="en-US" sz="600" b="0" i="0" u="none" strike="noStrike" dirty="0" err="1">
                          <a:effectLst/>
                          <a:latin typeface="+mj-lt"/>
                        </a:rPr>
                        <a:t>Ø</a:t>
                      </a:r>
                      <a:r>
                        <a:rPr lang="en-US" sz="600" b="0" i="0" u="none" strike="noStrike" dirty="0">
                          <a:effectLst/>
                          <a:latin typeface="+mj-lt"/>
                        </a:rPr>
                        <a:t>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+mj-lt"/>
                        </a:rPr>
                        <a:t>Slash cut muffler left Ø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Edelstahl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Stainless steel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7102 918117L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350,00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45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57 kW,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Slash Cut Schalldämpfer rechts Ø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+mj-lt"/>
                        </a:rPr>
                        <a:t>Slash cut muffler right </a:t>
                      </a:r>
                      <a:r>
                        <a:rPr lang="en-US" sz="600" b="0" i="0" u="none" strike="noStrike" dirty="0" err="1">
                          <a:effectLst/>
                          <a:latin typeface="+mj-lt"/>
                        </a:rPr>
                        <a:t>Ø</a:t>
                      </a:r>
                      <a:r>
                        <a:rPr lang="en-US" sz="600" b="0" i="0" u="none" strike="noStrike" dirty="0">
                          <a:effectLst/>
                          <a:latin typeface="+mj-lt"/>
                        </a:rPr>
                        <a:t>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Edelstahl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Stainless steel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7102 918117R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350,00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45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+mj-lt"/>
                        </a:rPr>
                        <a:t>Slash Cut Schalldämpfer links Ø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+mj-lt"/>
                        </a:rPr>
                        <a:t>Slash cut muffler left Ø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Stainless steel black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7702 918117L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350,00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745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Slash Cut Schalldämpfer rechts Ø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+mj-lt"/>
                        </a:rPr>
                        <a:t>Slash cut muffler right Ø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+mj-lt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7702 918117R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350,00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802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25603094"/>
              </p:ext>
            </p:extLst>
          </p:nvPr>
        </p:nvGraphicFramePr>
        <p:xfrm>
          <a:off x="107504" y="1772816"/>
          <a:ext cx="8856662" cy="1286238"/>
        </p:xfrm>
        <a:graphic>
          <a:graphicData uri="http://schemas.openxmlformats.org/drawingml/2006/table">
            <a:tbl>
              <a:tblPr/>
              <a:tblGrid>
                <a:gridCol w="938806"/>
                <a:gridCol w="265700"/>
                <a:gridCol w="221417"/>
                <a:gridCol w="1647339"/>
                <a:gridCol w="1399353"/>
                <a:gridCol w="699676"/>
                <a:gridCol w="699676"/>
                <a:gridCol w="761673"/>
                <a:gridCol w="761673"/>
                <a:gridCol w="761673"/>
                <a:gridCol w="699676"/>
              </a:tblGrid>
              <a:tr h="225749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ARTIKELNUMMERN / PART NUMBERS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Modell - 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Bj</a:t>
                      </a:r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.</a:t>
                      </a:r>
                      <a:b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year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Ømm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Beschreibung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description</a:t>
                      </a:r>
                      <a:endParaRPr lang="de-AT" sz="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Typ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type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Schalldämpfer </a:t>
                      </a: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muffler</a:t>
                      </a:r>
                      <a:endParaRPr lang="de-AT" sz="6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Mantel</a:t>
                      </a:r>
                    </a:p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Variante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sleeve</a:t>
                      </a:r>
                      <a:endParaRPr lang="de-AT" sz="600" b="1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version</a:t>
                      </a:r>
                      <a:endParaRPr lang="de-AT" sz="6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Setartikelnummer</a:t>
                      </a:r>
                      <a:endParaRPr lang="de-AT" sz="600" b="1" i="0" u="none" strike="noStrike" dirty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de-AT" sz="600" b="1" i="0" u="none" strike="noStrike" dirty="0" err="1">
                          <a:effectLst/>
                          <a:latin typeface="+mj-lt"/>
                        </a:rPr>
                        <a:t>setpartnumber</a:t>
                      </a:r>
                      <a:endParaRPr lang="de-AT" sz="600" b="1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+mj-lt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+mj-lt"/>
                        </a:rPr>
                      </a:br>
                      <a:r>
                        <a:rPr lang="fr-FR" sz="600" b="1" i="0" u="none" strike="noStrike">
                          <a:effectLst/>
                          <a:latin typeface="+mj-lt"/>
                        </a:rPr>
                        <a:t>EUR excl. VAT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2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Bonneville Bobber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17-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 err="1">
                          <a:effectLst/>
                          <a:latin typeface="+mj-lt"/>
                        </a:rPr>
                        <a:t>Slash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 Cut Schalldämpfer links/rechts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</a:rPr>
                        <a:t>Ø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>
                          <a:effectLst/>
                          <a:latin typeface="+mj-lt"/>
                        </a:rPr>
                        <a:t>Slash Cut muffler left/right </a:t>
                      </a:r>
                      <a:r>
                        <a:rPr lang="en-US" sz="600" b="0" i="0" u="none" strike="noStrike" dirty="0" err="1">
                          <a:effectLst/>
                          <a:latin typeface="+mj-lt"/>
                        </a:rPr>
                        <a:t>Ø</a:t>
                      </a:r>
                      <a:r>
                        <a:rPr lang="en-US" sz="600" b="0" i="0" u="none" strike="noStrike" dirty="0">
                          <a:effectLst/>
                          <a:latin typeface="+mj-lt"/>
                        </a:rPr>
                        <a:t> 84 mm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CUSTOM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Edelstahl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stainless steel matt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007102 918117LR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700,00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22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57 kW, (Euro 4)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EG/ABE/EEC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CUSTOM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Edelstahl schwarz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 err="1">
                          <a:effectLst/>
                          <a:latin typeface="+mj-lt"/>
                        </a:rPr>
                        <a:t>stainless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</a:rPr>
                        <a:t>steel</a:t>
                      </a:r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+mj-lt"/>
                        </a:rPr>
                        <a:t>black</a:t>
                      </a:r>
                      <a:endParaRPr lang="de-AT" sz="6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007702 918117LR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700,00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226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AT" sz="600" b="1" i="0" u="none" strike="noStrike">
                        <a:effectLst/>
                        <a:latin typeface="+mj-lt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136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Preise 2017 in Euro exkl. MwSt. / Prices 2017 in Euro excl. VAT!</a:t>
                      </a:r>
                    </a:p>
                  </a:txBody>
                  <a:tcPr marL="45720" marR="4572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45720" marR="4572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Irrtum und Änderung vorbehalten / Errors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</a:rPr>
                        <a:t>and</a:t>
                      </a:r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</a:rPr>
                        <a:t>omission</a:t>
                      </a:r>
                      <a:r>
                        <a:rPr lang="de-AT" sz="500" b="0" i="0" u="none" strike="noStrike" dirty="0">
                          <a:effectLst/>
                          <a:latin typeface="+mj-lt"/>
                        </a:rPr>
                        <a:t> </a:t>
                      </a:r>
                      <a:r>
                        <a:rPr lang="de-AT" sz="500" b="0" i="0" u="none" strike="noStrike" dirty="0" err="1">
                          <a:effectLst/>
                          <a:latin typeface="+mj-lt"/>
                        </a:rPr>
                        <a:t>excepted</a:t>
                      </a:r>
                      <a:endParaRPr lang="de-AT" sz="500" b="0" i="0" u="none" strike="noStrike" dirty="0">
                        <a:effectLst/>
                        <a:latin typeface="+mj-lt"/>
                      </a:endParaRPr>
                    </a:p>
                  </a:txBody>
                  <a:tcPr marL="45720" marR="4572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Macintosh PowerPoint</Application>
  <PresentationFormat>Bildschirmpräsentation (4:3)</PresentationFormat>
  <Paragraphs>135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Calibri</vt:lpstr>
      <vt:lpstr>Arial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Benjamin Druck</cp:lastModifiedBy>
  <cp:revision>111</cp:revision>
  <cp:lastPrinted>2017-10-17T08:54:49Z</cp:lastPrinted>
  <dcterms:created xsi:type="dcterms:W3CDTF">2014-04-07T11:02:28Z</dcterms:created>
  <dcterms:modified xsi:type="dcterms:W3CDTF">2017-10-17T08:54:51Z</dcterms:modified>
</cp:coreProperties>
</file>