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2" r:id="rId4"/>
    <p:sldId id="259" r:id="rId5"/>
    <p:sldId id="260" r:id="rId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486" autoAdjust="0"/>
  </p:normalViewPr>
  <p:slideViewPr>
    <p:cSldViewPr>
      <p:cViewPr>
        <p:scale>
          <a:sx n="160" d="100"/>
          <a:sy n="160" d="100"/>
        </p:scale>
        <p:origin x="40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21.06.17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21.06.17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3" tIns="46056" rIns="92113" bIns="4605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3" tIns="46056" rIns="92113" bIns="460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647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256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43608" y="5517232"/>
            <a:ext cx="7560840" cy="43157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KTM 1290 Super Duke R Mod. 2017 (Euro 4)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17/2017</a:t>
            </a:r>
            <a:endParaRPr lang="de-AT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r="15351" b="1016"/>
          <a:stretch/>
        </p:blipFill>
        <p:spPr>
          <a:xfrm>
            <a:off x="2771800" y="1736223"/>
            <a:ext cx="4716524" cy="387881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-36512" y="1723318"/>
            <a:ext cx="2187434" cy="1870658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252536" y="1700808"/>
            <a:ext cx="26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smtClean="0">
                <a:solidFill>
                  <a:schemeClr val="bg1"/>
                </a:solidFill>
              </a:rPr>
              <a:t>+ </a:t>
            </a:r>
            <a:r>
              <a:rPr lang="de-AT" sz="3600" b="1" dirty="0" smtClean="0">
                <a:solidFill>
                  <a:schemeClr val="bg1"/>
                </a:solidFill>
              </a:rPr>
              <a:t>2,7 </a:t>
            </a:r>
            <a:r>
              <a:rPr lang="de-AT" sz="3600" b="1" dirty="0" smtClean="0">
                <a:solidFill>
                  <a:schemeClr val="bg1"/>
                </a:solidFill>
              </a:rPr>
              <a:t>PS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252535" y="2708920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- </a:t>
            </a:r>
            <a:r>
              <a:rPr lang="de-AT" sz="3600" b="1" spc="-150" dirty="0" smtClean="0">
                <a:solidFill>
                  <a:schemeClr val="bg1"/>
                </a:solidFill>
              </a:rPr>
              <a:t>1,1 </a:t>
            </a:r>
            <a:r>
              <a:rPr lang="de-AT" sz="3600" b="1" spc="-150" dirty="0" smtClean="0">
                <a:solidFill>
                  <a:schemeClr val="bg1"/>
                </a:solidFill>
              </a:rPr>
              <a:t>kg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-252535" y="2204864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+ </a:t>
            </a:r>
            <a:r>
              <a:rPr lang="de-AT" sz="3600" b="1" spc="-150" dirty="0" smtClean="0">
                <a:solidFill>
                  <a:schemeClr val="bg1"/>
                </a:solidFill>
              </a:rPr>
              <a:t>2,7 </a:t>
            </a:r>
            <a:r>
              <a:rPr lang="de-AT" sz="3600" b="1" spc="-150" dirty="0" err="1" smtClean="0">
                <a:solidFill>
                  <a:schemeClr val="bg1"/>
                </a:solidFill>
              </a:rPr>
              <a:t>Nm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-252535" y="3283243"/>
            <a:ext cx="2627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de-AT" sz="1000" dirty="0" smtClean="0">
                <a:solidFill>
                  <a:schemeClr val="bg1"/>
                </a:solidFill>
              </a:rPr>
              <a:t>*bei </a:t>
            </a:r>
            <a:r>
              <a:rPr lang="de-AT" sz="1000" dirty="0" smtClean="0">
                <a:solidFill>
                  <a:schemeClr val="bg1"/>
                </a:solidFill>
              </a:rPr>
              <a:t>7000 </a:t>
            </a:r>
            <a:r>
              <a:rPr lang="de-AT" sz="1000" dirty="0">
                <a:solidFill>
                  <a:schemeClr val="bg1"/>
                </a:solidFill>
              </a:rPr>
              <a:t>U/min </a:t>
            </a:r>
            <a:r>
              <a:rPr lang="de-AT" sz="1000" dirty="0" smtClean="0">
                <a:solidFill>
                  <a:schemeClr val="bg1"/>
                </a:solidFill>
              </a:rPr>
              <a:t>|</a:t>
            </a:r>
            <a:r>
              <a:rPr lang="de-AT" sz="1000" dirty="0">
                <a:solidFill>
                  <a:schemeClr val="bg1"/>
                </a:solidFill>
              </a:rPr>
              <a:t> at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smtClean="0">
                <a:solidFill>
                  <a:schemeClr val="bg1"/>
                </a:solidFill>
              </a:rPr>
              <a:t>7000 </a:t>
            </a:r>
            <a:r>
              <a:rPr lang="de-AT" sz="1000" dirty="0" err="1" smtClean="0">
                <a:solidFill>
                  <a:schemeClr val="bg1"/>
                </a:solidFill>
              </a:rPr>
              <a:t>rpm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814875" y="1791029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835696" y="2255385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0272" y="1340768"/>
            <a:ext cx="1873572" cy="50323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910907" y="5949280"/>
            <a:ext cx="5153203" cy="240190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r="15351" b="1016"/>
          <a:stretch/>
        </p:blipFill>
        <p:spPr>
          <a:xfrm>
            <a:off x="323528" y="1988840"/>
            <a:ext cx="4464496" cy="367154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844" y="2218121"/>
            <a:ext cx="3932118" cy="2212472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20374"/>
              </p:ext>
            </p:extLst>
          </p:nvPr>
        </p:nvGraphicFramePr>
        <p:xfrm>
          <a:off x="4956845" y="4652594"/>
          <a:ext cx="3932117" cy="990600"/>
        </p:xfrm>
        <a:graphic>
          <a:graphicData uri="http://schemas.openxmlformats.org/drawingml/2006/table">
            <a:tbl>
              <a:tblPr/>
              <a:tblGrid>
                <a:gridCol w="615538"/>
                <a:gridCol w="663316"/>
                <a:gridCol w="470336"/>
                <a:gridCol w="728829"/>
                <a:gridCol w="790782"/>
                <a:gridCol w="663316"/>
              </a:tblGrid>
              <a:tr h="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(kg)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+mj-lt"/>
                        </a:rPr>
                        <a:t>stock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>
                          <a:effectLst/>
                          <a:latin typeface="+mj-lt"/>
                        </a:rPr>
                        <a:t>REMUS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3528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>
                          <a:effectLst/>
                          <a:latin typeface="+mj-lt"/>
                        </a:rPr>
                        <a:t>Außenmantel / </a:t>
                      </a:r>
                      <a:r>
                        <a:rPr lang="de-AT" sz="800" b="0" i="0" u="none" strike="noStrike" dirty="0" err="1">
                          <a:effectLst/>
                          <a:latin typeface="+mj-lt"/>
                        </a:rPr>
                        <a:t>sleeve</a:t>
                      </a:r>
                      <a:endParaRPr lang="de-AT" sz="8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 dirty="0">
                          <a:effectLst/>
                          <a:latin typeface="+mj-lt"/>
                        </a:rPr>
                        <a:t>Edelstahl</a:t>
                      </a:r>
                    </a:p>
                    <a:p>
                      <a:pPr algn="ctr" rtl="0" fontAlgn="b"/>
                      <a:r>
                        <a:rPr lang="de-AT" sz="800" b="1" i="0" u="none" strike="noStrike" dirty="0" err="1">
                          <a:effectLst/>
                          <a:latin typeface="+mj-lt"/>
                        </a:rPr>
                        <a:t>stainless</a:t>
                      </a:r>
                      <a:r>
                        <a:rPr lang="de-AT" sz="800" b="1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800" b="1" i="0" u="none" strike="noStrike" dirty="0" err="1">
                          <a:effectLst/>
                          <a:latin typeface="+mj-lt"/>
                        </a:rPr>
                        <a:t>steel</a:t>
                      </a:r>
                      <a:endParaRPr lang="de-AT" sz="8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 dirty="0">
                          <a:effectLst/>
                          <a:latin typeface="+mj-lt"/>
                        </a:rPr>
                        <a:t>Titan</a:t>
                      </a:r>
                    </a:p>
                    <a:p>
                      <a:pPr algn="ctr" rtl="0" fontAlgn="b"/>
                      <a:r>
                        <a:rPr lang="de-AT" sz="800" b="1" i="0" u="none" strike="noStrike" dirty="0" err="1">
                          <a:effectLst/>
                          <a:latin typeface="+mj-lt"/>
                        </a:rPr>
                        <a:t>titanium</a:t>
                      </a:r>
                      <a:endParaRPr lang="de-AT" sz="8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+mj-lt"/>
                        </a:rPr>
                        <a:t>Schalldämpfer / silencer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>
                          <a:effectLst/>
                          <a:latin typeface="+mj-lt"/>
                        </a:rPr>
                        <a:t>2,90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4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710188" y="5949280"/>
            <a:ext cx="6048000" cy="216024"/>
          </a:xfrm>
        </p:spPr>
        <p:txBody>
          <a:bodyPr/>
          <a:lstStyle/>
          <a:p>
            <a:r>
              <a:rPr lang="de-AT" dirty="0" smtClean="0"/>
              <a:t>Technische Änderungen und Irrtümer bleiben vorbehalten. / </a:t>
            </a:r>
            <a:r>
              <a:rPr lang="de-AT" dirty="0" err="1" smtClean="0"/>
              <a:t>Subject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12164" r="4326" b="7713"/>
          <a:stretch/>
        </p:blipFill>
        <p:spPr>
          <a:xfrm>
            <a:off x="1259632" y="1763985"/>
            <a:ext cx="6768752" cy="420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6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0314" y="1340768"/>
            <a:ext cx="442833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28270" y="1844824"/>
            <a:ext cx="8856662" cy="3240088"/>
          </a:xfrm>
          <a:prstGeom prst="rect">
            <a:avLst/>
          </a:prstGeom>
        </p:spPr>
      </p:sp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581501176"/>
              </p:ext>
            </p:extLst>
          </p:nvPr>
        </p:nvGraphicFramePr>
        <p:xfrm>
          <a:off x="141983" y="1916832"/>
          <a:ext cx="8750497" cy="1402080"/>
        </p:xfrm>
        <a:graphic>
          <a:graphicData uri="http://schemas.openxmlformats.org/drawingml/2006/table">
            <a:tbl>
              <a:tblPr/>
              <a:tblGrid>
                <a:gridCol w="1317429"/>
                <a:gridCol w="277353"/>
                <a:gridCol w="213215"/>
                <a:gridCol w="1655453"/>
                <a:gridCol w="1343431"/>
                <a:gridCol w="606710"/>
                <a:gridCol w="710718"/>
                <a:gridCol w="754054"/>
                <a:gridCol w="996738"/>
                <a:gridCol w="875396"/>
              </a:tblGrid>
              <a:tr h="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ARTIKELNUMMERN IM DETAIL / PART NUMBERS IN DETAIL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Bj.</a:t>
                      </a:r>
                      <a:br>
                        <a:rPr lang="de-AT" sz="600" b="1" i="0" u="none" strike="noStrike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Typ</a:t>
                      </a:r>
                      <a:br>
                        <a:rPr lang="de-AT" sz="600" b="1" i="0" u="none" strike="noStrike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Mantel</a:t>
                      </a:r>
                      <a:br>
                        <a:rPr lang="de-AT" sz="600" b="1" i="0" u="none" strike="noStrike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sleeve</a:t>
                      </a:r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de-AT" sz="600" b="1" i="0" u="none" strike="noStrike" dirty="0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Artikelnummer</a:t>
                      </a:r>
                      <a:br>
                        <a:rPr lang="de-AT" sz="600" b="1" i="0" u="none" strike="noStrike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n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n-lt"/>
                        </a:rPr>
                      </a:br>
                      <a:r>
                        <a:rPr lang="fr-FR" sz="600" b="1" i="0" u="none" strike="noStrike">
                          <a:effectLst/>
                          <a:latin typeface="+mn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1290 Super Duke 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black</a:t>
                      </a:r>
                      <a:endParaRPr lang="de-AT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6782 658017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453,00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>
                          <a:effectLst/>
                          <a:latin typeface="+mn-lt"/>
                        </a:rPr>
                        <a:t>KTM Superduke, 130 kW, (Euro 4)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titanium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6882 658017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510,00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Racing Verbindungsrohr anstelle originalem Vorschalldämpfer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+mn-lt"/>
                        </a:rPr>
                        <a:t>Racing connecting tube instead of original front silencer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Race </a:t>
                      </a:r>
                      <a:br>
                        <a:rPr lang="de-AT" sz="600" b="0" i="0" u="none" strike="noStrike">
                          <a:effectLst/>
                          <a:latin typeface="+mn-lt"/>
                        </a:rPr>
                      </a:br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(no EG/ABE/EEC)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0103 658017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144,00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n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n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300191" y="1340768"/>
            <a:ext cx="2663976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128352765"/>
              </p:ext>
            </p:extLst>
          </p:nvPr>
        </p:nvGraphicFramePr>
        <p:xfrm>
          <a:off x="138370" y="1916832"/>
          <a:ext cx="8754112" cy="1310640"/>
        </p:xfrm>
        <a:graphic>
          <a:graphicData uri="http://schemas.openxmlformats.org/drawingml/2006/table">
            <a:tbl>
              <a:tblPr/>
              <a:tblGrid>
                <a:gridCol w="1238192"/>
                <a:gridCol w="294486"/>
                <a:gridCol w="294486"/>
                <a:gridCol w="1350755"/>
                <a:gridCol w="1290144"/>
                <a:gridCol w="684036"/>
                <a:gridCol w="684036"/>
                <a:gridCol w="744647"/>
                <a:gridCol w="744647"/>
                <a:gridCol w="744647"/>
                <a:gridCol w="684036"/>
              </a:tblGrid>
              <a:tr h="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ARTIKELNUMMERN / PART NUMBERS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Bj</a:t>
                      </a:r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b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Ømm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Typ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j-lt"/>
                        </a:rPr>
                      </a:br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1290 Super Duke 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Slip on (Schalldämpfer)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slip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on (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muffler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)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black</a:t>
                      </a:r>
                      <a:endParaRPr lang="de-AT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096782 658017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453,00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>
                          <a:effectLst/>
                          <a:latin typeface="+mj-lt"/>
                        </a:rPr>
                        <a:t>KTM Superduke, 130 kW, (Euro 4)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titanium</a:t>
                      </a:r>
                      <a:endParaRPr lang="de-AT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096882 658017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510,00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Racing Verbindungsrohr anstelle originalem Vorschalldämpfer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Racing connecting tube instead of original front silencer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Race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</a:t>
                      </a:r>
                      <a:br>
                        <a:rPr lang="de-AT" sz="600" b="0" i="0" u="none" strike="noStrike" dirty="0">
                          <a:effectLst/>
                          <a:latin typeface="+mj-lt"/>
                        </a:rPr>
                      </a:b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(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no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EG/ABE/EEC)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0103 658017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144,00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Macintosh PowerPoint</Application>
  <PresentationFormat>Bildschirmpräsentation (4:3)</PresentationFormat>
  <Paragraphs>131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Calibri</vt:lpstr>
      <vt:lpstr>Arial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125</cp:revision>
  <cp:lastPrinted>2017-03-03T12:37:38Z</cp:lastPrinted>
  <dcterms:created xsi:type="dcterms:W3CDTF">2014-04-07T11:02:28Z</dcterms:created>
  <dcterms:modified xsi:type="dcterms:W3CDTF">2017-06-21T08:38:30Z</dcterms:modified>
</cp:coreProperties>
</file>