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 varScale="1">
        <p:scale>
          <a:sx n="231" d="100"/>
          <a:sy n="231" d="100"/>
        </p:scale>
        <p:origin x="-10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27.02.15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27.02.15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195736" y="5400000"/>
            <a:ext cx="6840314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KTM 1290 Super Adventure Mod. 2015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04/2015</a:t>
            </a:r>
            <a:endParaRPr lang="de-AT" sz="18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4044"/>
          <a:stretch/>
        </p:blipFill>
        <p:spPr>
          <a:xfrm>
            <a:off x="2699792" y="1622479"/>
            <a:ext cx="4608512" cy="377752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8596" y="5500702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29348"/>
              </p:ext>
            </p:extLst>
          </p:nvPr>
        </p:nvGraphicFramePr>
        <p:xfrm>
          <a:off x="4572298" y="4941168"/>
          <a:ext cx="4219931" cy="912840"/>
        </p:xfrm>
        <a:graphic>
          <a:graphicData uri="http://schemas.openxmlformats.org/drawingml/2006/table">
            <a:tbl>
              <a:tblPr/>
              <a:tblGrid>
                <a:gridCol w="688635"/>
                <a:gridCol w="688635"/>
                <a:gridCol w="104527"/>
                <a:gridCol w="517326"/>
                <a:gridCol w="815276"/>
                <a:gridCol w="702766"/>
                <a:gridCol w="702766"/>
              </a:tblGrid>
              <a:tr h="1918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titanium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Carbon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6,10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2,90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2,80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platzhalter 5"/>
          <p:cNvSpPr txBox="1">
            <a:spLocks/>
          </p:cNvSpPr>
          <p:nvPr/>
        </p:nvSpPr>
        <p:spPr>
          <a:xfrm>
            <a:off x="3055542" y="1340767"/>
            <a:ext cx="2928958" cy="4823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400" dirty="0" smtClean="0"/>
              <a:t>Slip-on </a:t>
            </a:r>
            <a:r>
              <a:rPr lang="de-AT" sz="1400" dirty="0" err="1" smtClean="0"/>
              <a:t>Hexacone</a:t>
            </a:r>
            <a:endParaRPr lang="de-AT" sz="1400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>
            <a:fillRect/>
          </a:stretch>
        </p:blipFill>
        <p:spPr>
          <a:xfrm>
            <a:off x="0" y="1588449"/>
            <a:ext cx="4283968" cy="3912254"/>
          </a:xfrm>
        </p:spPr>
      </p:pic>
      <p:pic>
        <p:nvPicPr>
          <p:cNvPr id="7" name="Bildplatzhalt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1195"/>
          <a:stretch>
            <a:fillRect/>
          </a:stretch>
        </p:blipFill>
        <p:spPr>
          <a:xfrm>
            <a:off x="4520021" y="1926752"/>
            <a:ext cx="4022292" cy="25823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8596" y="5500702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25232"/>
              </p:ext>
            </p:extLst>
          </p:nvPr>
        </p:nvGraphicFramePr>
        <p:xfrm>
          <a:off x="4211959" y="4941168"/>
          <a:ext cx="4608512" cy="1106760"/>
        </p:xfrm>
        <a:graphic>
          <a:graphicData uri="http://schemas.openxmlformats.org/drawingml/2006/table">
            <a:tbl>
              <a:tblPr/>
              <a:tblGrid>
                <a:gridCol w="771657"/>
                <a:gridCol w="771657"/>
                <a:gridCol w="123027"/>
                <a:gridCol w="579695"/>
                <a:gridCol w="787492"/>
                <a:gridCol w="787492"/>
                <a:gridCol w="787492"/>
              </a:tblGrid>
              <a:tr h="1918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titanium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Carbon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8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header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9,90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2,60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2,90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2,80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>
          <a:xfrm>
            <a:off x="3023030" y="1392562"/>
            <a:ext cx="2928958" cy="4823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400" dirty="0" smtClean="0"/>
              <a:t>Komplettanlage /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system</a:t>
            </a:r>
            <a:endParaRPr lang="de-AT" sz="1400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5147"/>
          <a:stretch/>
        </p:blipFill>
        <p:spPr>
          <a:xfrm>
            <a:off x="179512" y="2054768"/>
            <a:ext cx="3888432" cy="3266123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975"/>
          <a:stretch>
            <a:fillRect/>
          </a:stretch>
        </p:blipFill>
        <p:spPr>
          <a:xfrm>
            <a:off x="4788024" y="2060848"/>
            <a:ext cx="3805758" cy="2448272"/>
          </a:xfrm>
        </p:spPr>
      </p:pic>
    </p:spTree>
    <p:extLst>
      <p:ext uri="{BB962C8B-B14F-4D97-AF65-F5344CB8AC3E}">
        <p14:creationId xmlns:p14="http://schemas.microsoft.com/office/powerpoint/2010/main" val="26253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09538887"/>
              </p:ext>
            </p:extLst>
          </p:nvPr>
        </p:nvGraphicFramePr>
        <p:xfrm>
          <a:off x="179512" y="1844823"/>
          <a:ext cx="8856984" cy="1950720"/>
        </p:xfrm>
        <a:graphic>
          <a:graphicData uri="http://schemas.openxmlformats.org/drawingml/2006/table">
            <a:tbl>
              <a:tblPr/>
              <a:tblGrid>
                <a:gridCol w="1211985"/>
                <a:gridCol w="310544"/>
                <a:gridCol w="327797"/>
                <a:gridCol w="1406076"/>
                <a:gridCol w="1406076"/>
                <a:gridCol w="957511"/>
                <a:gridCol w="690100"/>
                <a:gridCol w="733230"/>
                <a:gridCol w="966138"/>
                <a:gridCol w="847527"/>
              </a:tblGrid>
              <a:tr h="15072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  <a:cs typeface="Trebuchet MS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8403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Typ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Mantel</a:t>
                      </a:r>
                      <a:r>
                        <a:rPr lang="de-AT" sz="600" b="1" i="0" u="none" strike="noStrike" baseline="0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Variante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Sleeve</a:t>
                      </a:r>
                      <a:r>
                        <a:rPr lang="de-AT" sz="600" b="1" i="0" u="none" strike="noStrike" baseline="0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 </a:t>
                      </a:r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Artikelnummer</a:t>
                      </a:r>
                      <a:r>
                        <a:rPr lang="de-AT" sz="600" b="1" i="0" u="none" strike="noStrike" baseline="0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number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lang="fr-FR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MwSt</a:t>
                      </a:r>
                      <a:r>
                        <a:rPr lang="fr-FR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fr-FR" sz="600" b="1" i="0" u="none" strike="noStrike" baseline="0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fr-FR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1190 </a:t>
                      </a:r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Adventure</a:t>
                      </a:r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13-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4682 658013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648,00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1190 </a:t>
                      </a: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Adventure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13-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mit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Carbon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4482 658013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717,00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1050 Adventure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15-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4882 658013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703,00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1290 Super </a:t>
                      </a: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Adventure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Trebuchet MS"/>
                          <a:cs typeface="Trebuchet MS"/>
                        </a:rPr>
                        <a:t>15-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Edelstahl - Krümmer ( 2 - 1) ohne Kat. anstelle Serienkrümmer</a:t>
                      </a:r>
                      <a:b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*nicht montierbar mit KTM Powerparts Motorschutz</a:t>
                      </a:r>
                      <a:endParaRPr lang="de-AT" sz="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stainless steel header (2 - 1) no cat. instead of original header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  <a:cs typeface="Trebuchet MS"/>
                        </a:rPr>
                        <a:t>*not mountable with KTM Powerparts motor protection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Trebuchet MS"/>
                          <a:cs typeface="Trebuchet MS"/>
                        </a:rPr>
                        <a:t>Race</a:t>
                      </a:r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de-AT" sz="600" b="0" i="0" u="none" strike="noStrike" dirty="0" err="1">
                          <a:effectLst/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0101 658013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483,00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Trebuchet MS"/>
                          <a:cs typeface="Trebuchet MS"/>
                        </a:rPr>
                        <a:t>Preise 2015 in Euro exkl. MwSt. / Prices 2015 in Euro excl. VAT</a:t>
                      </a:r>
                      <a:r>
                        <a:rPr lang="de-AT" sz="600" b="0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!</a:t>
                      </a:r>
                      <a:r>
                        <a:rPr lang="de-AT" sz="600" b="0" i="0" u="none" strike="noStrike" baseline="0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0" i="0" u="none" strike="noStrike" baseline="0" dirty="0" smtClean="0">
                          <a:effectLst/>
                          <a:latin typeface="Trebuchet MS"/>
                          <a:cs typeface="Trebuchet MS"/>
                        </a:rPr>
                        <a:t>                                                                                                                                                              </a:t>
                      </a:r>
                      <a:endParaRPr lang="de-AT" sz="600" b="0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51" marR="6551" marT="655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lang="de-AT" sz="600" b="0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omission</a:t>
                      </a:r>
                      <a:r>
                        <a:rPr lang="de-AT" sz="600" b="0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51" marR="6551" marT="65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AT" sz="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51" marR="6551" marT="65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8" name="Tabellenplatzhalter 7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53428877"/>
              </p:ext>
            </p:extLst>
          </p:nvPr>
        </p:nvGraphicFramePr>
        <p:xfrm>
          <a:off x="179512" y="1844824"/>
          <a:ext cx="8856662" cy="1813380"/>
        </p:xfrm>
        <a:graphic>
          <a:graphicData uri="http://schemas.openxmlformats.org/drawingml/2006/table">
            <a:tbl>
              <a:tblPr/>
              <a:tblGrid>
                <a:gridCol w="960907"/>
                <a:gridCol w="271955"/>
                <a:gridCol w="290085"/>
                <a:gridCol w="1414165"/>
                <a:gridCol w="1532012"/>
                <a:gridCol w="616430"/>
                <a:gridCol w="716148"/>
                <a:gridCol w="779604"/>
                <a:gridCol w="779604"/>
                <a:gridCol w="779604"/>
                <a:gridCol w="716148"/>
              </a:tblGrid>
              <a:tr h="14401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ARTIKELNUMMERN</a:t>
                      </a:r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823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Typ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latin typeface="Trebuchet MS"/>
                          <a:cs typeface="Trebuchet MS"/>
                        </a:rPr>
                        <a:t>Schalldämpfer  /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 smtClean="0">
                          <a:latin typeface="Trebuchet MS"/>
                          <a:cs typeface="Trebuchet MS"/>
                        </a:rPr>
                        <a:t>muffler</a:t>
                      </a:r>
                      <a:endParaRPr lang="de-AT" sz="600" b="1" i="0" u="none" strike="noStrike" dirty="0">
                        <a:latin typeface="Trebuchet MS"/>
                        <a:cs typeface="Trebuchet MS"/>
                      </a:endParaRPr>
                    </a:p>
                  </a:txBody>
                  <a:tcPr marL="6551" marR="6551" marT="6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Mantel</a:t>
                      </a:r>
                      <a:r>
                        <a:rPr lang="de-AT" sz="600" b="1" i="0" u="none" strike="noStrike" baseline="0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</a:br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Variante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6551" marR="6551" marT="6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Sleeve</a:t>
                      </a:r>
                      <a:r>
                        <a:rPr lang="de-AT" sz="600" b="1" i="0" u="none" strike="noStrike" baseline="0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 </a:t>
                      </a:r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6551" marR="6551" marT="6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Artikelnummer</a:t>
                      </a:r>
                      <a:r>
                        <a:rPr lang="de-AT" sz="600" b="1" i="0" u="none" strike="noStrike" baseline="0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lang="de-AT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number</a:t>
                      </a:r>
                      <a:endParaRPr lang="de-AT" sz="600" b="1" i="0" u="none" strike="noStrike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6551" marR="6551" marT="6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lang="fr-FR" sz="600" b="1" i="0" u="none" strike="noStrike" dirty="0" err="1" smtClean="0">
                          <a:effectLst/>
                          <a:latin typeface="Trebuchet MS"/>
                          <a:cs typeface="Trebuchet MS"/>
                        </a:rPr>
                        <a:t>MwSt</a:t>
                      </a:r>
                      <a:r>
                        <a:rPr lang="fr-FR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fr-FR" sz="600" b="1" i="0" u="none" strike="noStrike" baseline="0" dirty="0">
                          <a:effectLst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/ </a:t>
                      </a:r>
                      <a:br>
                        <a:rPr lang="de-AT" sz="600" b="1" i="0" u="none" strike="noStrike" baseline="0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fr-FR" sz="600" b="1" i="0" u="none" strike="noStrike" dirty="0" smtClean="0">
                          <a:effectLst/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Trebuchet MS"/>
                          <a:cs typeface="Trebuchet MS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Trebuchet MS"/>
                          <a:cs typeface="Trebuchet MS"/>
                        </a:rPr>
                        <a:t>. VAT</a:t>
                      </a:r>
                    </a:p>
                  </a:txBody>
                  <a:tcPr marL="6551" marR="6551" marT="6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1190 Adventure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13-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Slip on (Schalldämpfer) mit Carbon Hitzeschutzabdeckung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 dirty="0">
                          <a:latin typeface="Trebuchet MS"/>
                          <a:cs typeface="Trebuchet MS"/>
                        </a:rPr>
                        <a:t>slip on (muffler) incl. Carbon heat protecting shield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094682 658013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latin typeface="Trebuchet MS"/>
                          <a:cs typeface="Trebuchet MS"/>
                        </a:rPr>
                        <a:t>648,00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1190 Adventure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13-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094482 658013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717,00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1050 Adventure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15-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094882 658013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703,00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1290 Super Adventure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15-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Edelstahl - Krümmer ( 2 - 1) ohne Kat. anstelle Serienkrümmer</a:t>
                      </a:r>
                      <a:br>
                        <a:rPr lang="de-AT" sz="600" b="0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*nicht montierbar mit KTM Powerparts Motorschutz</a:t>
                      </a:r>
                      <a:endParaRPr lang="de-AT" sz="600" b="0" i="0" u="none" strike="noStrike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stainless steel header (2 - 1) no cat. instead of original header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*not mountable with KTM Powerparts motor protection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0101 658013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latin typeface="Trebuchet MS"/>
                          <a:cs typeface="Trebuchet MS"/>
                        </a:rPr>
                        <a:t>483,00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Preise 2015 in Euro exkl. MwSt. / Prices 2015 in Euro excl. VAT</a:t>
                      </a:r>
                      <a:r>
                        <a:rPr lang="de-AT" sz="600" b="0" i="0" u="none" strike="noStrike" dirty="0" smtClean="0">
                          <a:latin typeface="Trebuchet MS"/>
                          <a:cs typeface="Trebuchet MS"/>
                        </a:rPr>
                        <a:t>!</a:t>
                      </a:r>
                      <a:endParaRPr lang="de-AT" sz="600" b="0" i="0" u="none" strike="noStrike" dirty="0">
                        <a:latin typeface="Trebuchet MS"/>
                        <a:cs typeface="Trebuchet M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>
                        <a:latin typeface="Helvetica-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 smtClean="0">
                          <a:latin typeface="Trebuchet MS"/>
                          <a:cs typeface="Trebuchet MS"/>
                        </a:rPr>
                        <a:t>Irrtum </a:t>
                      </a:r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und Änderung vorbehalten / Errors </a:t>
                      </a:r>
                      <a:r>
                        <a:rPr lang="de-AT" sz="600" b="0" i="0" u="none" strike="noStrike" dirty="0" err="1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Trebuchet MS"/>
                          <a:cs typeface="Trebuchet MS"/>
                        </a:rPr>
                        <a:t>omission</a:t>
                      </a:r>
                      <a:r>
                        <a:rPr lang="de-AT" sz="600" b="0" i="0" u="none" strike="noStrike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Trebuchet MS"/>
                          <a:cs typeface="Trebuchet MS"/>
                        </a:rPr>
                        <a:t>excepted</a:t>
                      </a:r>
                      <a:endParaRPr lang="de-AT" sz="600" b="0" i="0" u="none" strike="noStrike" dirty="0">
                        <a:latin typeface="Trebuchet MS"/>
                        <a:cs typeface="Trebuchet MS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AT" sz="6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454</Words>
  <Application>Microsoft Macintosh PowerPoint</Application>
  <PresentationFormat>Bildschirmpräsentation (4:3)</PresentationFormat>
  <Paragraphs>156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75</cp:revision>
  <cp:lastPrinted>2015-02-10T13:31:39Z</cp:lastPrinted>
  <dcterms:created xsi:type="dcterms:W3CDTF">2014-04-07T11:02:28Z</dcterms:created>
  <dcterms:modified xsi:type="dcterms:W3CDTF">2015-02-27T08:03:51Z</dcterms:modified>
</cp:coreProperties>
</file>