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5" r:id="rId3"/>
    <p:sldId id="263" r:id="rId4"/>
    <p:sldId id="266" r:id="rId5"/>
    <p:sldId id="259" r:id="rId6"/>
    <p:sldId id="260" r:id="rId7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5" autoAdjust="0"/>
    <p:restoredTop sz="94565" autoAdjust="0"/>
  </p:normalViewPr>
  <p:slideViewPr>
    <p:cSldViewPr>
      <p:cViewPr>
        <p:scale>
          <a:sx n="150" d="100"/>
          <a:sy n="150" d="100"/>
        </p:scale>
        <p:origin x="-113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29.07.16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29.07.16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696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8" t="1040" r="21009" b="6766"/>
          <a:stretch/>
        </p:blipFill>
        <p:spPr>
          <a:xfrm>
            <a:off x="2195736" y="1391199"/>
            <a:ext cx="5040560" cy="4032449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987824" y="5389693"/>
            <a:ext cx="5906020" cy="431576"/>
          </a:xfrm>
        </p:spPr>
        <p:txBody>
          <a:bodyPr/>
          <a:lstStyle/>
          <a:p>
            <a:pPr>
              <a:buNone/>
            </a:pPr>
            <a:r>
              <a:rPr lang="de-AT" b="1" dirty="0" err="1" smtClean="0"/>
              <a:t>Ducati</a:t>
            </a:r>
            <a:r>
              <a:rPr lang="de-AT" b="1" dirty="0" smtClean="0"/>
              <a:t> </a:t>
            </a:r>
            <a:r>
              <a:rPr lang="de-AT" b="1" dirty="0" err="1" smtClean="0"/>
              <a:t>Scrambler</a:t>
            </a:r>
            <a:r>
              <a:rPr lang="de-AT" b="1" dirty="0" smtClean="0"/>
              <a:t> Sixty2 Mod</a:t>
            </a:r>
            <a:r>
              <a:rPr lang="de-AT" b="1" dirty="0"/>
              <a:t>. </a:t>
            </a:r>
            <a:r>
              <a:rPr lang="de-AT" b="1" dirty="0" smtClean="0"/>
              <a:t>16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</a:t>
            </a:r>
            <a:r>
              <a:rPr lang="de-AT" sz="1800" dirty="0" smtClean="0"/>
              <a:t>19</a:t>
            </a:r>
            <a:r>
              <a:rPr lang="de-AT" sz="1800" dirty="0" smtClean="0"/>
              <a:t>/</a:t>
            </a:r>
            <a:r>
              <a:rPr lang="de-AT" sz="1800" dirty="0" smtClean="0"/>
              <a:t>2016</a:t>
            </a:r>
            <a:endParaRPr lang="de-AT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729" r="21615" b="6645"/>
          <a:stretch/>
        </p:blipFill>
        <p:spPr>
          <a:xfrm>
            <a:off x="4590935" y="1274461"/>
            <a:ext cx="4410723" cy="3574223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05380"/>
              </p:ext>
            </p:extLst>
          </p:nvPr>
        </p:nvGraphicFramePr>
        <p:xfrm>
          <a:off x="5123172" y="4967945"/>
          <a:ext cx="3757479" cy="1106760"/>
        </p:xfrm>
        <a:graphic>
          <a:graphicData uri="http://schemas.openxmlformats.org/drawingml/2006/table">
            <a:tbl>
              <a:tblPr/>
              <a:tblGrid>
                <a:gridCol w="735687"/>
                <a:gridCol w="735687"/>
                <a:gridCol w="328827"/>
                <a:gridCol w="432048"/>
                <a:gridCol w="774447"/>
                <a:gridCol w="750783"/>
              </a:tblGrid>
              <a:tr h="19186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(kg)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latin typeface="Calibri"/>
                          <a:cs typeface="Calibri"/>
                        </a:rPr>
                        <a:t>stock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latin typeface="Calibri"/>
                          <a:cs typeface="Calibri"/>
                        </a:rPr>
                        <a:t>REMUS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Calibri"/>
                          <a:cs typeface="Calibri"/>
                        </a:rPr>
                        <a:t>Außenmantel </a:t>
                      </a:r>
                      <a:r>
                        <a:rPr lang="de-AT" sz="800" b="0" i="0" u="none" strike="noStrike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lang="de-AT" sz="800" b="0" i="0" u="none" strike="noStrike" dirty="0" err="1" smtClean="0">
                          <a:latin typeface="Calibri"/>
                          <a:cs typeface="Calibri"/>
                        </a:rPr>
                        <a:t>sleeve</a:t>
                      </a:r>
                      <a:endParaRPr lang="de-AT" sz="8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Edelstahl</a:t>
                      </a:r>
                      <a:r>
                        <a:rPr lang="de-AT" sz="800" b="1" i="0" u="none" strike="noStrike" baseline="0" dirty="0" smtClean="0">
                          <a:latin typeface="Calibri"/>
                          <a:cs typeface="Calibri"/>
                        </a:rPr>
                        <a:t> /</a:t>
                      </a: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/>
                      </a:r>
                      <a:b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</a:br>
                      <a:r>
                        <a:rPr lang="de-AT" sz="800" b="1" i="0" u="none" strike="noStrike" dirty="0" err="1" smtClean="0"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800" b="1" i="0" u="none" strike="noStrike" dirty="0" err="1" smtClean="0">
                          <a:latin typeface="Calibri"/>
                          <a:cs typeface="Calibri"/>
                        </a:rPr>
                        <a:t>steel</a:t>
                      </a:r>
                      <a:endParaRPr lang="de-AT" sz="800" b="1" i="0" u="none" strike="noStrike" dirty="0" smtClean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Titan /</a:t>
                      </a:r>
                      <a:b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</a:br>
                      <a:r>
                        <a:rPr lang="de-AT" sz="800" b="1" i="0" u="none" strike="noStrike" dirty="0" err="1" smtClean="0">
                          <a:latin typeface="Calibri"/>
                          <a:cs typeface="Calibri"/>
                        </a:rPr>
                        <a:t>titanium</a:t>
                      </a:r>
                      <a:endParaRPr lang="de-AT" sz="800" b="1" i="0" u="none" strike="noStrike" dirty="0" smtClean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Calibri"/>
                          <a:cs typeface="Calibri"/>
                        </a:rPr>
                        <a:t>Verbindungsrohr</a:t>
                      </a:r>
                      <a:r>
                        <a:rPr lang="de-AT" sz="800" b="0" i="0" u="none" strike="noStrike" baseline="0" dirty="0" smtClean="0">
                          <a:latin typeface="Calibri"/>
                          <a:cs typeface="Calibri"/>
                        </a:rPr>
                        <a:t> / </a:t>
                      </a:r>
                      <a:r>
                        <a:rPr lang="de-AT" sz="800" b="0" i="0" u="none" strike="noStrike" baseline="0" dirty="0" err="1" smtClean="0">
                          <a:latin typeface="Calibri"/>
                          <a:cs typeface="Calibri"/>
                        </a:rPr>
                        <a:t>connecting</a:t>
                      </a:r>
                      <a:r>
                        <a:rPr lang="de-AT" sz="800" b="0" i="0" u="none" strike="noStrike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800" b="0" i="0" u="none" strike="noStrike" baseline="0" dirty="0" err="1" smtClean="0">
                          <a:latin typeface="Calibri"/>
                          <a:cs typeface="Calibri"/>
                        </a:rPr>
                        <a:t>tube</a:t>
                      </a:r>
                      <a:endParaRPr lang="de-AT" sz="8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5,80</a:t>
                      </a:r>
                      <a:endParaRPr lang="de-AT" sz="800" b="1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1,90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Calibri"/>
                          <a:cs typeface="Calibri"/>
                        </a:rPr>
                        <a:t>Schalldämpfer / </a:t>
                      </a:r>
                      <a:r>
                        <a:rPr lang="de-AT" sz="800" b="0" i="0" u="none" strike="noStrike" dirty="0" err="1" smtClean="0">
                          <a:latin typeface="Calibri"/>
                          <a:cs typeface="Calibri"/>
                        </a:rPr>
                        <a:t>silencer</a:t>
                      </a:r>
                      <a:endParaRPr lang="de-AT" sz="8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1,90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1,80</a:t>
                      </a:r>
                      <a:endParaRPr lang="de-AT" sz="800" b="1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platzhalter 5"/>
          <p:cNvSpPr txBox="1">
            <a:spLocks/>
          </p:cNvSpPr>
          <p:nvPr/>
        </p:nvSpPr>
        <p:spPr bwMode="auto">
          <a:xfrm>
            <a:off x="2824163" y="1366838"/>
            <a:ext cx="23018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AT" altLang="de-DE" sz="1400" dirty="0">
                <a:latin typeface="Calibri" panose="020F0502020204030204" pitchFamily="34" charset="0"/>
              </a:rPr>
              <a:t>Slip-on </a:t>
            </a:r>
            <a:r>
              <a:rPr lang="de-AT" altLang="de-DE" sz="1400" dirty="0" err="1" smtClean="0">
                <a:latin typeface="Calibri" panose="020F0502020204030204" pitchFamily="34" charset="0"/>
              </a:rPr>
              <a:t>Hypercone</a:t>
            </a:r>
            <a:endParaRPr lang="de-AT" altLang="de-DE" sz="1400" dirty="0">
              <a:latin typeface="Calibri" panose="020F0502020204030204" pitchFamily="34" charset="0"/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539750" y="5521325"/>
            <a:ext cx="2903538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r="23054" b="5321"/>
          <a:stretch/>
        </p:blipFill>
        <p:spPr>
          <a:xfrm>
            <a:off x="251520" y="1867882"/>
            <a:ext cx="4268145" cy="36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26159"/>
            <a:ext cx="4060095" cy="22844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26160"/>
            <a:ext cx="4060093" cy="228447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79" y="1360543"/>
            <a:ext cx="4188071" cy="235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5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571276"/>
            <a:ext cx="7130684" cy="4450012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sz="900" dirty="0" smtClean="0"/>
              <a:t>Technische Änderungen und Irrtümer bleiben vorbehalten. </a:t>
            </a:r>
            <a:r>
              <a:rPr lang="de-AT" sz="900" dirty="0" err="1" smtClean="0"/>
              <a:t>Subject</a:t>
            </a:r>
            <a:r>
              <a:rPr lang="de-AT" sz="900" dirty="0" smtClean="0"/>
              <a:t> </a:t>
            </a:r>
            <a:r>
              <a:rPr lang="de-AT" sz="900" dirty="0" err="1" smtClean="0"/>
              <a:t>to</a:t>
            </a:r>
            <a:r>
              <a:rPr lang="de-AT" sz="900" dirty="0" smtClean="0"/>
              <a:t> </a:t>
            </a:r>
            <a:r>
              <a:rPr lang="de-AT" sz="900" dirty="0" err="1" smtClean="0"/>
              <a:t>technical</a:t>
            </a:r>
            <a:r>
              <a:rPr lang="de-AT" sz="900" dirty="0" smtClean="0"/>
              <a:t> </a:t>
            </a:r>
            <a:r>
              <a:rPr lang="de-AT" sz="900" dirty="0" err="1" smtClean="0"/>
              <a:t>alterations</a:t>
            </a:r>
            <a:r>
              <a:rPr lang="de-AT" sz="900" dirty="0" smtClean="0"/>
              <a:t> </a:t>
            </a:r>
            <a:r>
              <a:rPr lang="de-AT" sz="900" dirty="0" err="1" smtClean="0"/>
              <a:t>and</a:t>
            </a:r>
            <a:r>
              <a:rPr lang="de-AT" sz="900" dirty="0" smtClean="0"/>
              <a:t> </a:t>
            </a:r>
            <a:r>
              <a:rPr lang="de-AT" sz="900" dirty="0" err="1" smtClean="0"/>
              <a:t>errors</a:t>
            </a:r>
            <a:r>
              <a:rPr lang="de-AT" sz="900" dirty="0" smtClean="0"/>
              <a:t>.</a:t>
            </a:r>
            <a:endParaRPr lang="de-AT" sz="9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</p:spTree>
    <p:extLst>
      <p:ext uri="{BB962C8B-B14F-4D97-AF65-F5344CB8AC3E}">
        <p14:creationId xmlns:p14="http://schemas.microsoft.com/office/powerpoint/2010/main" val="405739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7" name="Tabellenplatzhalter 6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833814901"/>
              </p:ext>
            </p:extLst>
          </p:nvPr>
        </p:nvGraphicFramePr>
        <p:xfrm>
          <a:off x="107504" y="1791894"/>
          <a:ext cx="8928992" cy="2042160"/>
        </p:xfrm>
        <a:graphic>
          <a:graphicData uri="http://schemas.openxmlformats.org/drawingml/2006/table">
            <a:tbl>
              <a:tblPr/>
              <a:tblGrid>
                <a:gridCol w="1019892"/>
                <a:gridCol w="315837"/>
                <a:gridCol w="333384"/>
                <a:gridCol w="1658147"/>
                <a:gridCol w="1719560"/>
                <a:gridCol w="754501"/>
                <a:gridCol w="833461"/>
                <a:gridCol w="835654"/>
                <a:gridCol w="677735"/>
                <a:gridCol w="780821"/>
              </a:tblGrid>
              <a:tr h="21553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ARTIKELNUMMERN IM DETAIL / PART NUMBERS IN DETAIL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3034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Bj.</a:t>
                      </a:r>
                      <a:b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description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Typ</a:t>
                      </a:r>
                      <a:b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Mantel</a:t>
                      </a:r>
                      <a:b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sleeve</a:t>
                      </a:r>
                      <a:b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Artikelnummer</a:t>
                      </a:r>
                      <a:b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part 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9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Scrambler Sixty2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16-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65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- Vorschalldämpfer (nur mit Einsteckkat für die Strasse genehmigt)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stainless steel front silencer (only incl. plug-in catalytic converter street-legal)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0140 152016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205,00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6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smtClean="0">
                          <a:effectLst/>
                          <a:latin typeface="Calibri"/>
                          <a:cs typeface="Calibri"/>
                        </a:rPr>
                        <a:t>Einsteckkatalysator (Euro 4)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plug-in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catalytic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effectLst/>
                          <a:latin typeface="Calibri"/>
                          <a:cs typeface="Calibri"/>
                        </a:rPr>
                        <a:t>converter</a:t>
                      </a:r>
                      <a:r>
                        <a:rPr lang="de-AT" sz="600" b="0" i="0" u="none" strike="noStrike" dirty="0" smtClean="0">
                          <a:effectLst/>
                          <a:latin typeface="Calibri"/>
                          <a:cs typeface="Calibri"/>
                        </a:rPr>
                        <a:t> (Euro</a:t>
                      </a:r>
                      <a:r>
                        <a:rPr lang="de-AT" sz="600" b="0" i="0" u="none" strike="noStrike" baseline="0" dirty="0" smtClean="0">
                          <a:effectLst/>
                          <a:latin typeface="Calibri"/>
                          <a:cs typeface="Calibri"/>
                        </a:rPr>
                        <a:t> 4)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KAT018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de-AT" sz="600" b="1" i="0" u="none" strike="noStrike" dirty="0" smtClean="0">
                          <a:effectLst/>
                          <a:latin typeface="Calibri"/>
                          <a:cs typeface="Calibri"/>
                        </a:rPr>
                        <a:t>180,00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6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6682 104365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359,00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6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6782 104365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387,00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6882 104365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457,00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Die Schalldämpferanlage hat eine EG-Genehmigung, ist jedoch nur in Verbindung mit dem Einsteckkatalysator für den öffentlichen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Strassenverkehr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zugelassen.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The exhaust system has an EEC approval, but is only </a:t>
                      </a:r>
                      <a:r>
                        <a:rPr lang="en-US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authorised</a:t>
                      </a:r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 for road use in combination with the plug-in catalytic converter.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Preise 2016 in Euro exkl. MwSt. / Prices 2016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7" name="Tabellenplatzhalter 6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515289659"/>
              </p:ext>
            </p:extLst>
          </p:nvPr>
        </p:nvGraphicFramePr>
        <p:xfrm>
          <a:off x="107506" y="1805903"/>
          <a:ext cx="8928543" cy="1767840"/>
        </p:xfrm>
        <a:graphic>
          <a:graphicData uri="http://schemas.openxmlformats.org/drawingml/2006/table">
            <a:tbl>
              <a:tblPr/>
              <a:tblGrid>
                <a:gridCol w="934836"/>
                <a:gridCol w="253184"/>
                <a:gridCol w="279152"/>
                <a:gridCol w="1419565"/>
                <a:gridCol w="1376286"/>
                <a:gridCol w="830965"/>
                <a:gridCol w="744406"/>
                <a:gridCol w="796341"/>
                <a:gridCol w="796341"/>
                <a:gridCol w="779029"/>
                <a:gridCol w="718438"/>
              </a:tblGrid>
              <a:tr h="21596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ARTIKELNUMMERN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Bj.</a:t>
                      </a:r>
                      <a:b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Ømm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Typ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Schalldämpfer </a:t>
                      </a: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muffler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Mantel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sleeve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Setartikelnummer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setpartnumber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Scrambler Sixty2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16-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65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Slip on (Schalldämpfer mit Vorschalldämpfer) (nur mit Einsteckkat für die Strasse genehmigt)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slip on (muffler with front silencer) (only incl. plug-in catalytic converter street-legal)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steel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406682 152016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564,00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406782 152016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592,00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406882 152016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662,00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smtClean="0">
                          <a:effectLst/>
                          <a:latin typeface="Calibri"/>
                          <a:cs typeface="Calibri"/>
                        </a:rPr>
                        <a:t>Einsteckkatalysator (Euro 4)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plug-in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catalytic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effectLst/>
                          <a:latin typeface="Calibri"/>
                          <a:cs typeface="Calibri"/>
                        </a:rPr>
                        <a:t>converter</a:t>
                      </a:r>
                      <a:r>
                        <a:rPr lang="de-AT" sz="600" b="0" i="0" u="none" strike="noStrike" dirty="0" smtClean="0">
                          <a:effectLst/>
                          <a:latin typeface="Calibri"/>
                          <a:cs typeface="Calibri"/>
                        </a:rPr>
                        <a:t> (Euro 4)</a:t>
                      </a:r>
                      <a:endParaRPr lang="de-AT" sz="6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KAT018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smtClean="0">
                          <a:effectLst/>
                          <a:latin typeface="Calibri"/>
                          <a:cs typeface="Calibri"/>
                        </a:rPr>
                        <a:t>180</a:t>
                      </a:r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de-AT" sz="600" b="1" i="0" u="none" strike="noStrike" dirty="0" smtClean="0">
                          <a:effectLst/>
                          <a:latin typeface="Calibri"/>
                          <a:cs typeface="Calibri"/>
                        </a:rPr>
                        <a:t>,00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Die Schalldämpferanlage hat eine EG-Genehmigung, ist jedoch nur in Verbindung mit dem Einsteckkatalysator für den öffentlichen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Strassenverkehr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zugelassen.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1779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The exhaust system has an EEC approval, but is only </a:t>
                      </a:r>
                      <a:r>
                        <a:rPr lang="en-US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authorised</a:t>
                      </a:r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 for road use in combination with the plug-in catalytic converter.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17798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Preise 2016 in Euro exkl. MwSt. / Prices 2016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442</Words>
  <Application>Microsoft Macintosh PowerPoint</Application>
  <PresentationFormat>Bildschirmpräsentation (4:3)</PresentationFormat>
  <Paragraphs>168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123</cp:revision>
  <cp:lastPrinted>2016-07-21T13:24:41Z</cp:lastPrinted>
  <dcterms:created xsi:type="dcterms:W3CDTF">2014-04-07T11:02:28Z</dcterms:created>
  <dcterms:modified xsi:type="dcterms:W3CDTF">2016-07-29T09:18:43Z</dcterms:modified>
</cp:coreProperties>
</file>