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7" r:id="rId4"/>
    <p:sldId id="266" r:id="rId5"/>
    <p:sldId id="259" r:id="rId6"/>
    <p:sldId id="260" r:id="rId7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2" autoAdjust="0"/>
    <p:restoredTop sz="94598" autoAdjust="0"/>
  </p:normalViewPr>
  <p:slideViewPr>
    <p:cSldViewPr>
      <p:cViewPr>
        <p:scale>
          <a:sx n="89" d="100"/>
          <a:sy n="89" d="100"/>
        </p:scale>
        <p:origin x="2496" y="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19.07.17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19.07.17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696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562884" y="5679691"/>
            <a:ext cx="5472608" cy="43157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BMW G 310 R Mod</a:t>
            </a:r>
            <a:r>
              <a:rPr lang="de-AT" b="1" dirty="0"/>
              <a:t>. </a:t>
            </a:r>
            <a:r>
              <a:rPr lang="de-AT" b="1" dirty="0" smtClean="0"/>
              <a:t>17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23/2017</a:t>
            </a:r>
            <a:endParaRPr lang="de-AT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2166" r="29525" b="7963"/>
          <a:stretch/>
        </p:blipFill>
        <p:spPr>
          <a:xfrm>
            <a:off x="2483768" y="1575235"/>
            <a:ext cx="4248472" cy="4104456"/>
          </a:xfrm>
          <a:prstGeom prst="rect">
            <a:avLst/>
          </a:prstGeom>
        </p:spPr>
      </p:pic>
      <p:sp>
        <p:nvSpPr>
          <p:cNvPr id="6" name="Parallelogramm 5"/>
          <p:cNvSpPr/>
          <p:nvPr/>
        </p:nvSpPr>
        <p:spPr>
          <a:xfrm>
            <a:off x="-512875" y="1745037"/>
            <a:ext cx="2996643" cy="1871449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143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-252536" y="1700808"/>
            <a:ext cx="26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>
                <a:solidFill>
                  <a:schemeClr val="bg1"/>
                </a:solidFill>
              </a:rPr>
              <a:t>+ </a:t>
            </a:r>
            <a:r>
              <a:rPr lang="de-AT" sz="3600" b="1" dirty="0" smtClean="0">
                <a:solidFill>
                  <a:schemeClr val="bg1"/>
                </a:solidFill>
              </a:rPr>
              <a:t>3,1 </a:t>
            </a:r>
            <a:r>
              <a:rPr lang="de-AT" sz="3600" b="1" dirty="0" smtClean="0">
                <a:solidFill>
                  <a:schemeClr val="bg1"/>
                </a:solidFill>
              </a:rPr>
              <a:t>PS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252535" y="2708920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- 4,8 kg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252535" y="220486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+ </a:t>
            </a:r>
            <a:r>
              <a:rPr lang="de-AT" sz="3600" b="1" spc="-150" dirty="0" smtClean="0">
                <a:solidFill>
                  <a:schemeClr val="bg1"/>
                </a:solidFill>
              </a:rPr>
              <a:t>2,4 </a:t>
            </a:r>
            <a:r>
              <a:rPr lang="de-AT" sz="3600" b="1" spc="-150" dirty="0" err="1" smtClean="0">
                <a:solidFill>
                  <a:schemeClr val="bg1"/>
                </a:solidFill>
              </a:rPr>
              <a:t>Nm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-252535" y="3283243"/>
            <a:ext cx="262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de-AT" sz="1000" dirty="0" smtClean="0">
                <a:solidFill>
                  <a:schemeClr val="bg1"/>
                </a:solidFill>
              </a:rPr>
              <a:t>*bei </a:t>
            </a:r>
            <a:r>
              <a:rPr lang="de-AT" sz="1000" dirty="0" smtClean="0">
                <a:solidFill>
                  <a:schemeClr val="bg1"/>
                </a:solidFill>
              </a:rPr>
              <a:t>9000 </a:t>
            </a:r>
            <a:r>
              <a:rPr lang="de-AT" sz="1000" dirty="0">
                <a:solidFill>
                  <a:schemeClr val="bg1"/>
                </a:solidFill>
              </a:rPr>
              <a:t>U/min </a:t>
            </a:r>
            <a:r>
              <a:rPr lang="de-AT" sz="1000" dirty="0" smtClean="0">
                <a:solidFill>
                  <a:schemeClr val="bg1"/>
                </a:solidFill>
              </a:rPr>
              <a:t>|</a:t>
            </a:r>
            <a:r>
              <a:rPr lang="de-AT" sz="1000" dirty="0">
                <a:solidFill>
                  <a:schemeClr val="bg1"/>
                </a:solidFill>
              </a:rPr>
              <a:t> at</a:t>
            </a:r>
            <a:r>
              <a:rPr lang="de-AT" sz="1000" dirty="0" smtClean="0">
                <a:solidFill>
                  <a:schemeClr val="bg1"/>
                </a:solidFill>
              </a:rPr>
              <a:t> </a:t>
            </a:r>
            <a:r>
              <a:rPr lang="de-AT" sz="1000" dirty="0" smtClean="0">
                <a:solidFill>
                  <a:schemeClr val="bg1"/>
                </a:solidFill>
              </a:rPr>
              <a:t>9000 </a:t>
            </a:r>
            <a:r>
              <a:rPr lang="de-AT" sz="1000" dirty="0" err="1" smtClean="0">
                <a:solidFill>
                  <a:schemeClr val="bg1"/>
                </a:solidFill>
              </a:rPr>
              <a:t>rpm</a:t>
            </a:r>
            <a:endParaRPr lang="de-AT" sz="10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63688" y="1789100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780972" y="2291389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2166" r="29525" b="7963"/>
          <a:stretch/>
        </p:blipFill>
        <p:spPr>
          <a:xfrm>
            <a:off x="539552" y="1756768"/>
            <a:ext cx="4176464" cy="403488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83" y="1756768"/>
            <a:ext cx="3839289" cy="2160240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723362"/>
              </p:ext>
            </p:extLst>
          </p:nvPr>
        </p:nvGraphicFramePr>
        <p:xfrm>
          <a:off x="4981183" y="4422604"/>
          <a:ext cx="3839289" cy="1203960"/>
        </p:xfrm>
        <a:graphic>
          <a:graphicData uri="http://schemas.openxmlformats.org/drawingml/2006/table">
            <a:tbl>
              <a:tblPr/>
              <a:tblGrid>
                <a:gridCol w="826514"/>
                <a:gridCol w="653212"/>
                <a:gridCol w="706535"/>
                <a:gridCol w="826514"/>
                <a:gridCol w="826514"/>
              </a:tblGrid>
              <a:tr h="16764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52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Edelstahl</a:t>
                      </a:r>
                    </a:p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steel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Krümmer ohne Kat. / header no cat.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effectLst/>
                          <a:latin typeface="Helvetica-Narrow"/>
                        </a:rPr>
                        <a:t>7,20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0,90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Helvetica-Narrow"/>
                        </a:rPr>
                        <a:t>Schalldämpfer / silencer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1,50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10765" r="29524" b="7963"/>
          <a:stretch/>
        </p:blipFill>
        <p:spPr>
          <a:xfrm>
            <a:off x="539552" y="1748800"/>
            <a:ext cx="4176464" cy="40372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80" y="1756008"/>
            <a:ext cx="3327384" cy="187220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53753"/>
            <a:ext cx="3327384" cy="18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 </a:t>
            </a:r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220072" y="1265084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4" b="11257"/>
          <a:stretch/>
        </p:blipFill>
        <p:spPr>
          <a:xfrm>
            <a:off x="251520" y="1628800"/>
            <a:ext cx="8244408" cy="42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9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548076756"/>
              </p:ext>
            </p:extLst>
          </p:nvPr>
        </p:nvGraphicFramePr>
        <p:xfrm>
          <a:off x="161216" y="1857691"/>
          <a:ext cx="8856662" cy="1574642"/>
        </p:xfrm>
        <a:graphic>
          <a:graphicData uri="http://schemas.openxmlformats.org/drawingml/2006/table">
            <a:tbl>
              <a:tblPr/>
              <a:tblGrid>
                <a:gridCol w="1020669"/>
                <a:gridCol w="317351"/>
                <a:gridCol w="262458"/>
                <a:gridCol w="1663948"/>
                <a:gridCol w="1638216"/>
                <a:gridCol w="823397"/>
                <a:gridCol w="831974"/>
                <a:gridCol w="840551"/>
                <a:gridCol w="677587"/>
                <a:gridCol w="780511"/>
              </a:tblGrid>
              <a:tr h="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ARTIKELNUMMERN IM DETAIL / PART NUMBERS IN DETAIL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237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Bj.</a:t>
                      </a:r>
                      <a:b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</a:t>
                      </a:r>
                      <a:b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Mantel</a:t>
                      </a:r>
                      <a:b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sleeve</a:t>
                      </a: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/>
                      </a:r>
                      <a:b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4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 310 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- Krümmer ohne Kat. inkl.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 header no cat. incl. heat protection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0101 082017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 kW, </a:t>
                      </a:r>
                      <a:r>
                        <a:rPr lang="de-AT" sz="6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5R31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6683 082017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359,00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6783 082017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387,00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04384501"/>
              </p:ext>
            </p:extLst>
          </p:nvPr>
        </p:nvGraphicFramePr>
        <p:xfrm>
          <a:off x="179512" y="1880803"/>
          <a:ext cx="8856662" cy="1133936"/>
        </p:xfrm>
        <a:graphic>
          <a:graphicData uri="http://schemas.openxmlformats.org/drawingml/2006/table">
            <a:tbl>
              <a:tblPr/>
              <a:tblGrid>
                <a:gridCol w="930956"/>
                <a:gridCol w="251610"/>
                <a:gridCol w="276771"/>
                <a:gridCol w="1409014"/>
                <a:gridCol w="1392241"/>
                <a:gridCol w="796764"/>
                <a:gridCol w="738055"/>
                <a:gridCol w="788377"/>
                <a:gridCol w="788377"/>
                <a:gridCol w="771603"/>
                <a:gridCol w="712894"/>
              </a:tblGrid>
              <a:tr h="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Bj</a:t>
                      </a:r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b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6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 310 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Komplettanlage ohne Kat. inkl. Hitzeschutzabdeckung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complete system, no cat. incl. heat protection shield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016683 082017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5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 kW, </a:t>
                      </a:r>
                      <a:r>
                        <a:rPr lang="de-AT" sz="6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5R31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016783 082017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329</Words>
  <Application>Microsoft Macintosh PowerPoint</Application>
  <PresentationFormat>Bildschirmpräsentation (4:3)</PresentationFormat>
  <Paragraphs>118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Calibri</vt:lpstr>
      <vt:lpstr>Helvetica-Narrow</vt:lpstr>
      <vt:lpstr>Arial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146</cp:revision>
  <cp:lastPrinted>2017-07-18T14:22:18Z</cp:lastPrinted>
  <dcterms:created xsi:type="dcterms:W3CDTF">2014-04-07T11:02:28Z</dcterms:created>
  <dcterms:modified xsi:type="dcterms:W3CDTF">2017-07-19T08:54:09Z</dcterms:modified>
</cp:coreProperties>
</file>